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8" r:id="rId2"/>
    <p:sldId id="259" r:id="rId3"/>
    <p:sldId id="260" r:id="rId4"/>
    <p:sldId id="261" r:id="rId5"/>
    <p:sldId id="262" r:id="rId6"/>
    <p:sldId id="263" r:id="rId7"/>
    <p:sldId id="264" r:id="rId8"/>
    <p:sldId id="265"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5" r:id="rId29"/>
    <p:sldId id="294" r:id="rId30"/>
    <p:sldId id="293"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D47C0F-C259-4CBD-944E-C8A663EE8B96}"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en-US"/>
        </a:p>
      </dgm:t>
    </dgm:pt>
    <dgm:pt modelId="{36473996-719C-4C22-B8E6-12C416C4CEF9}">
      <dgm:prSet phldrT="[Text]" custT="1"/>
      <dgm:spPr/>
      <dgm:t>
        <a:bodyPr/>
        <a:lstStyle/>
        <a:p>
          <a:r>
            <a:rPr lang="en-US" sz="2000" dirty="0" err="1">
              <a:latin typeface="Times New Roman" pitchFamily="18" charset="0"/>
              <a:cs typeface="Times New Roman" pitchFamily="18" charset="0"/>
            </a:rPr>
            <a:t>SpringBoot</a:t>
          </a:r>
          <a:r>
            <a:rPr lang="en-US" sz="2000" dirty="0">
              <a:latin typeface="Times New Roman" pitchFamily="18" charset="0"/>
              <a:cs typeface="Times New Roman" pitchFamily="18" charset="0"/>
            </a:rPr>
            <a:t>	</a:t>
          </a:r>
        </a:p>
      </dgm:t>
    </dgm:pt>
    <dgm:pt modelId="{EAADE5C8-6E62-4673-B104-DFABC37E486A}" type="parTrans" cxnId="{B3E4D924-2844-4239-89BC-C74479B57ABF}">
      <dgm:prSet/>
      <dgm:spPr/>
      <dgm:t>
        <a:bodyPr/>
        <a:lstStyle/>
        <a:p>
          <a:endParaRPr lang="en-US"/>
        </a:p>
      </dgm:t>
    </dgm:pt>
    <dgm:pt modelId="{BA871621-B577-4563-958C-8054582E6CA5}" type="sibTrans" cxnId="{B3E4D924-2844-4239-89BC-C74479B57ABF}">
      <dgm:prSet/>
      <dgm:spPr/>
      <dgm:t>
        <a:bodyPr/>
        <a:lstStyle/>
        <a:p>
          <a:endParaRPr lang="en-US"/>
        </a:p>
      </dgm:t>
    </dgm:pt>
    <dgm:pt modelId="{B2F751EC-139F-4194-BFEA-8D2B0AF49F04}">
      <dgm:prSet phldrT="[Text]" custT="1"/>
      <dgm:spPr/>
      <dgm:t>
        <a:bodyPr/>
        <a:lstStyle/>
        <a:p>
          <a:r>
            <a:rPr lang="en-US" sz="2000" dirty="0">
              <a:latin typeface="Times New Roman" pitchFamily="18" charset="0"/>
              <a:cs typeface="Times New Roman" pitchFamily="18" charset="0"/>
            </a:rPr>
            <a:t>Angular</a:t>
          </a:r>
        </a:p>
      </dgm:t>
    </dgm:pt>
    <dgm:pt modelId="{DF9FFE8B-B50B-438A-ADA7-6054606DEBD8}" type="parTrans" cxnId="{53F7E310-4967-4F84-BAE5-92D1EA86485C}">
      <dgm:prSet/>
      <dgm:spPr/>
      <dgm:t>
        <a:bodyPr/>
        <a:lstStyle/>
        <a:p>
          <a:endParaRPr lang="en-US"/>
        </a:p>
      </dgm:t>
    </dgm:pt>
    <dgm:pt modelId="{BA19B0A7-52C9-4508-84A1-3DDDF0B664AC}" type="sibTrans" cxnId="{53F7E310-4967-4F84-BAE5-92D1EA86485C}">
      <dgm:prSet/>
      <dgm:spPr/>
      <dgm:t>
        <a:bodyPr/>
        <a:lstStyle/>
        <a:p>
          <a:endParaRPr lang="en-US"/>
        </a:p>
      </dgm:t>
    </dgm:pt>
    <dgm:pt modelId="{A75A2BFF-BE38-4A00-8056-C935464C587D}">
      <dgm:prSet phldrT="[Text]" custT="1"/>
      <dgm:spPr/>
      <dgm:t>
        <a:bodyPr/>
        <a:lstStyle/>
        <a:p>
          <a:r>
            <a:rPr lang="en-US" sz="2000" dirty="0" err="1">
              <a:latin typeface="Times New Roman" pitchFamily="18" charset="0"/>
              <a:cs typeface="Times New Roman" pitchFamily="18" charset="0"/>
            </a:rPr>
            <a:t>MySQL</a:t>
          </a:r>
          <a:endParaRPr lang="en-US" sz="2000" dirty="0">
            <a:latin typeface="Times New Roman" pitchFamily="18" charset="0"/>
            <a:cs typeface="Times New Roman" pitchFamily="18" charset="0"/>
          </a:endParaRPr>
        </a:p>
      </dgm:t>
    </dgm:pt>
    <dgm:pt modelId="{83F7555D-C430-4A44-81CA-B23E08986F29}" type="parTrans" cxnId="{C820DB44-6FD4-4836-941C-02FE258E4352}">
      <dgm:prSet/>
      <dgm:spPr/>
      <dgm:t>
        <a:bodyPr/>
        <a:lstStyle/>
        <a:p>
          <a:endParaRPr lang="en-US"/>
        </a:p>
      </dgm:t>
    </dgm:pt>
    <dgm:pt modelId="{2A747556-5372-46D5-86CB-0338FE59AB85}" type="sibTrans" cxnId="{C820DB44-6FD4-4836-941C-02FE258E4352}">
      <dgm:prSet/>
      <dgm:spPr/>
      <dgm:t>
        <a:bodyPr/>
        <a:lstStyle/>
        <a:p>
          <a:endParaRPr lang="en-US"/>
        </a:p>
      </dgm:t>
    </dgm:pt>
    <dgm:pt modelId="{B6052ACA-E459-42E3-8276-5A68368C5F84}">
      <dgm:prSet phldrT="[Text]" custT="1"/>
      <dgm:spPr/>
      <dgm:t>
        <a:bodyPr/>
        <a:lstStyle/>
        <a:p>
          <a:r>
            <a:rPr lang="en-US" sz="2000" dirty="0">
              <a:latin typeface="Times New Roman" pitchFamily="18" charset="0"/>
              <a:cs typeface="Times New Roman" pitchFamily="18" charset="0"/>
            </a:rPr>
            <a:t>Postman</a:t>
          </a:r>
        </a:p>
      </dgm:t>
    </dgm:pt>
    <dgm:pt modelId="{AA63EB3C-682E-46D2-9258-E9C79F644190}" type="parTrans" cxnId="{F578C134-DFC3-455A-9F67-CDCF25330610}">
      <dgm:prSet/>
      <dgm:spPr/>
      <dgm:t>
        <a:bodyPr/>
        <a:lstStyle/>
        <a:p>
          <a:endParaRPr lang="en-US"/>
        </a:p>
      </dgm:t>
    </dgm:pt>
    <dgm:pt modelId="{609EB55B-73B7-4595-8189-2C5EB01BD114}" type="sibTrans" cxnId="{F578C134-DFC3-455A-9F67-CDCF25330610}">
      <dgm:prSet/>
      <dgm:spPr/>
      <dgm:t>
        <a:bodyPr/>
        <a:lstStyle/>
        <a:p>
          <a:endParaRPr lang="en-US"/>
        </a:p>
      </dgm:t>
    </dgm:pt>
    <dgm:pt modelId="{0976C48C-5227-484B-9628-7AC9BC9DB218}">
      <dgm:prSet phldrT="[Text]" custT="1"/>
      <dgm:spPr/>
      <dgm:t>
        <a:bodyPr/>
        <a:lstStyle/>
        <a:p>
          <a:r>
            <a:rPr lang="en-US" sz="2000" dirty="0" err="1">
              <a:latin typeface="Times New Roman" pitchFamily="18" charset="0"/>
              <a:cs typeface="Times New Roman" pitchFamily="18" charset="0"/>
            </a:rPr>
            <a:t>TestNG</a:t>
          </a:r>
          <a:endParaRPr lang="en-US" sz="2000" dirty="0">
            <a:latin typeface="Times New Roman" pitchFamily="18" charset="0"/>
            <a:cs typeface="Times New Roman" pitchFamily="18" charset="0"/>
          </a:endParaRPr>
        </a:p>
      </dgm:t>
    </dgm:pt>
    <dgm:pt modelId="{C11C7566-F0CB-42BC-9AB5-45B9E94C2BBE}" type="parTrans" cxnId="{A07F6436-433B-41BD-965D-969A71A7680A}">
      <dgm:prSet/>
      <dgm:spPr/>
    </dgm:pt>
    <dgm:pt modelId="{FD706CBE-E77E-4387-97E4-F9B120595841}" type="sibTrans" cxnId="{A07F6436-433B-41BD-965D-969A71A7680A}">
      <dgm:prSet/>
      <dgm:spPr/>
    </dgm:pt>
    <dgm:pt modelId="{7C443010-98F5-418E-B109-25023A75C717}" type="pres">
      <dgm:prSet presAssocID="{2AD47C0F-C259-4CBD-944E-C8A663EE8B96}" presName="diagram" presStyleCnt="0">
        <dgm:presLayoutVars>
          <dgm:dir/>
          <dgm:resizeHandles val="exact"/>
        </dgm:presLayoutVars>
      </dgm:prSet>
      <dgm:spPr/>
      <dgm:t>
        <a:bodyPr/>
        <a:lstStyle/>
        <a:p>
          <a:endParaRPr lang="en-US"/>
        </a:p>
      </dgm:t>
    </dgm:pt>
    <dgm:pt modelId="{856BA2DE-F135-4461-873E-593774AF390F}" type="pres">
      <dgm:prSet presAssocID="{36473996-719C-4C22-B8E6-12C416C4CEF9}" presName="node" presStyleLbl="node1" presStyleIdx="0" presStyleCnt="5">
        <dgm:presLayoutVars>
          <dgm:bulletEnabled val="1"/>
        </dgm:presLayoutVars>
      </dgm:prSet>
      <dgm:spPr/>
      <dgm:t>
        <a:bodyPr/>
        <a:lstStyle/>
        <a:p>
          <a:endParaRPr lang="en-US"/>
        </a:p>
      </dgm:t>
    </dgm:pt>
    <dgm:pt modelId="{E0F26C4B-FF8A-49BD-9FB6-9728D176270E}" type="pres">
      <dgm:prSet presAssocID="{BA871621-B577-4563-958C-8054582E6CA5}" presName="sibTrans" presStyleCnt="0"/>
      <dgm:spPr/>
    </dgm:pt>
    <dgm:pt modelId="{66088333-367D-4159-9F68-A5EF46B47AFE}" type="pres">
      <dgm:prSet presAssocID="{B2F751EC-139F-4194-BFEA-8D2B0AF49F04}" presName="node" presStyleLbl="node1" presStyleIdx="1" presStyleCnt="5">
        <dgm:presLayoutVars>
          <dgm:bulletEnabled val="1"/>
        </dgm:presLayoutVars>
      </dgm:prSet>
      <dgm:spPr/>
      <dgm:t>
        <a:bodyPr/>
        <a:lstStyle/>
        <a:p>
          <a:endParaRPr lang="en-US"/>
        </a:p>
      </dgm:t>
    </dgm:pt>
    <dgm:pt modelId="{2DB9DA1F-354F-4E16-9A61-1FA0A8C6D786}" type="pres">
      <dgm:prSet presAssocID="{BA19B0A7-52C9-4508-84A1-3DDDF0B664AC}" presName="sibTrans" presStyleCnt="0"/>
      <dgm:spPr/>
    </dgm:pt>
    <dgm:pt modelId="{6D69B337-B2C2-4FCA-A27D-511275CE72DA}" type="pres">
      <dgm:prSet presAssocID="{A75A2BFF-BE38-4A00-8056-C935464C587D}" presName="node" presStyleLbl="node1" presStyleIdx="2" presStyleCnt="5">
        <dgm:presLayoutVars>
          <dgm:bulletEnabled val="1"/>
        </dgm:presLayoutVars>
      </dgm:prSet>
      <dgm:spPr/>
      <dgm:t>
        <a:bodyPr/>
        <a:lstStyle/>
        <a:p>
          <a:endParaRPr lang="en-US"/>
        </a:p>
      </dgm:t>
    </dgm:pt>
    <dgm:pt modelId="{5BB4BC98-B46A-4820-891D-117986B42148}" type="pres">
      <dgm:prSet presAssocID="{2A747556-5372-46D5-86CB-0338FE59AB85}" presName="sibTrans" presStyleCnt="0"/>
      <dgm:spPr/>
    </dgm:pt>
    <dgm:pt modelId="{56981931-17A1-40B9-93DB-51E175DF39AC}" type="pres">
      <dgm:prSet presAssocID="{B6052ACA-E459-42E3-8276-5A68368C5F84}" presName="node" presStyleLbl="node1" presStyleIdx="3" presStyleCnt="5" custLinFactNeighborX="1505" custLinFactNeighborY="-4719">
        <dgm:presLayoutVars>
          <dgm:bulletEnabled val="1"/>
        </dgm:presLayoutVars>
      </dgm:prSet>
      <dgm:spPr/>
      <dgm:t>
        <a:bodyPr/>
        <a:lstStyle/>
        <a:p>
          <a:endParaRPr lang="en-US"/>
        </a:p>
      </dgm:t>
    </dgm:pt>
    <dgm:pt modelId="{0C3F3D13-EBA6-4868-8DD2-F585497003F0}" type="pres">
      <dgm:prSet presAssocID="{609EB55B-73B7-4595-8189-2C5EB01BD114}" presName="sibTrans" presStyleCnt="0"/>
      <dgm:spPr/>
    </dgm:pt>
    <dgm:pt modelId="{80BA2DAE-712A-49CC-A9B3-5DC2D2F91DA6}" type="pres">
      <dgm:prSet presAssocID="{0976C48C-5227-484B-9628-7AC9BC9DB218}" presName="node" presStyleLbl="node1" presStyleIdx="4" presStyleCnt="5">
        <dgm:presLayoutVars>
          <dgm:bulletEnabled val="1"/>
        </dgm:presLayoutVars>
      </dgm:prSet>
      <dgm:spPr/>
      <dgm:t>
        <a:bodyPr/>
        <a:lstStyle/>
        <a:p>
          <a:endParaRPr lang="en-US"/>
        </a:p>
      </dgm:t>
    </dgm:pt>
  </dgm:ptLst>
  <dgm:cxnLst>
    <dgm:cxn modelId="{F578C134-DFC3-455A-9F67-CDCF25330610}" srcId="{2AD47C0F-C259-4CBD-944E-C8A663EE8B96}" destId="{B6052ACA-E459-42E3-8276-5A68368C5F84}" srcOrd="3" destOrd="0" parTransId="{AA63EB3C-682E-46D2-9258-E9C79F644190}" sibTransId="{609EB55B-73B7-4595-8189-2C5EB01BD114}"/>
    <dgm:cxn modelId="{B3E4D924-2844-4239-89BC-C74479B57ABF}" srcId="{2AD47C0F-C259-4CBD-944E-C8A663EE8B96}" destId="{36473996-719C-4C22-B8E6-12C416C4CEF9}" srcOrd="0" destOrd="0" parTransId="{EAADE5C8-6E62-4673-B104-DFABC37E486A}" sibTransId="{BA871621-B577-4563-958C-8054582E6CA5}"/>
    <dgm:cxn modelId="{229380D3-7AB3-4BD8-B561-7DAE2179C7CD}" type="presOf" srcId="{2AD47C0F-C259-4CBD-944E-C8A663EE8B96}" destId="{7C443010-98F5-418E-B109-25023A75C717}" srcOrd="0" destOrd="0" presId="urn:microsoft.com/office/officeart/2005/8/layout/default#1"/>
    <dgm:cxn modelId="{53F7E310-4967-4F84-BAE5-92D1EA86485C}" srcId="{2AD47C0F-C259-4CBD-944E-C8A663EE8B96}" destId="{B2F751EC-139F-4194-BFEA-8D2B0AF49F04}" srcOrd="1" destOrd="0" parTransId="{DF9FFE8B-B50B-438A-ADA7-6054606DEBD8}" sibTransId="{BA19B0A7-52C9-4508-84A1-3DDDF0B664AC}"/>
    <dgm:cxn modelId="{A6B6201F-3835-4594-8055-DBCE268B12A6}" type="presOf" srcId="{A75A2BFF-BE38-4A00-8056-C935464C587D}" destId="{6D69B337-B2C2-4FCA-A27D-511275CE72DA}" srcOrd="0" destOrd="0" presId="urn:microsoft.com/office/officeart/2005/8/layout/default#1"/>
    <dgm:cxn modelId="{ECF96DB7-FF3B-4EA9-BECA-A900A2A9E16B}" type="presOf" srcId="{B6052ACA-E459-42E3-8276-5A68368C5F84}" destId="{56981931-17A1-40B9-93DB-51E175DF39AC}" srcOrd="0" destOrd="0" presId="urn:microsoft.com/office/officeart/2005/8/layout/default#1"/>
    <dgm:cxn modelId="{C95D9D72-49AD-4FEE-842D-C0B093F9C9CB}" type="presOf" srcId="{0976C48C-5227-484B-9628-7AC9BC9DB218}" destId="{80BA2DAE-712A-49CC-A9B3-5DC2D2F91DA6}" srcOrd="0" destOrd="0" presId="urn:microsoft.com/office/officeart/2005/8/layout/default#1"/>
    <dgm:cxn modelId="{C820DB44-6FD4-4836-941C-02FE258E4352}" srcId="{2AD47C0F-C259-4CBD-944E-C8A663EE8B96}" destId="{A75A2BFF-BE38-4A00-8056-C935464C587D}" srcOrd="2" destOrd="0" parTransId="{83F7555D-C430-4A44-81CA-B23E08986F29}" sibTransId="{2A747556-5372-46D5-86CB-0338FE59AB85}"/>
    <dgm:cxn modelId="{89FA271A-0F4B-4111-919C-69555BA78AAF}" type="presOf" srcId="{B2F751EC-139F-4194-BFEA-8D2B0AF49F04}" destId="{66088333-367D-4159-9F68-A5EF46B47AFE}" srcOrd="0" destOrd="0" presId="urn:microsoft.com/office/officeart/2005/8/layout/default#1"/>
    <dgm:cxn modelId="{A07F6436-433B-41BD-965D-969A71A7680A}" srcId="{2AD47C0F-C259-4CBD-944E-C8A663EE8B96}" destId="{0976C48C-5227-484B-9628-7AC9BC9DB218}" srcOrd="4" destOrd="0" parTransId="{C11C7566-F0CB-42BC-9AB5-45B9E94C2BBE}" sibTransId="{FD706CBE-E77E-4387-97E4-F9B120595841}"/>
    <dgm:cxn modelId="{89DE2EA7-CD5E-499F-84F7-42B93ACCC9BA}" type="presOf" srcId="{36473996-719C-4C22-B8E6-12C416C4CEF9}" destId="{856BA2DE-F135-4461-873E-593774AF390F}" srcOrd="0" destOrd="0" presId="urn:microsoft.com/office/officeart/2005/8/layout/default#1"/>
    <dgm:cxn modelId="{B8FA406D-D959-4FED-B5C8-77E860A0ED9C}" type="presParOf" srcId="{7C443010-98F5-418E-B109-25023A75C717}" destId="{856BA2DE-F135-4461-873E-593774AF390F}" srcOrd="0" destOrd="0" presId="urn:microsoft.com/office/officeart/2005/8/layout/default#1"/>
    <dgm:cxn modelId="{68C438AB-F3EA-419B-BD0E-AF0D349BD585}" type="presParOf" srcId="{7C443010-98F5-418E-B109-25023A75C717}" destId="{E0F26C4B-FF8A-49BD-9FB6-9728D176270E}" srcOrd="1" destOrd="0" presId="urn:microsoft.com/office/officeart/2005/8/layout/default#1"/>
    <dgm:cxn modelId="{C9938C5E-1BE9-43C7-A2F8-82888D2BFD18}" type="presParOf" srcId="{7C443010-98F5-418E-B109-25023A75C717}" destId="{66088333-367D-4159-9F68-A5EF46B47AFE}" srcOrd="2" destOrd="0" presId="urn:microsoft.com/office/officeart/2005/8/layout/default#1"/>
    <dgm:cxn modelId="{CDFD6F2E-AAE7-497A-8D65-39B037BA3E3A}" type="presParOf" srcId="{7C443010-98F5-418E-B109-25023A75C717}" destId="{2DB9DA1F-354F-4E16-9A61-1FA0A8C6D786}" srcOrd="3" destOrd="0" presId="urn:microsoft.com/office/officeart/2005/8/layout/default#1"/>
    <dgm:cxn modelId="{987E82CB-96BF-4272-976F-0C87838AF410}" type="presParOf" srcId="{7C443010-98F5-418E-B109-25023A75C717}" destId="{6D69B337-B2C2-4FCA-A27D-511275CE72DA}" srcOrd="4" destOrd="0" presId="urn:microsoft.com/office/officeart/2005/8/layout/default#1"/>
    <dgm:cxn modelId="{63897FF3-29D6-43DC-A92C-C38E1249C6E9}" type="presParOf" srcId="{7C443010-98F5-418E-B109-25023A75C717}" destId="{5BB4BC98-B46A-4820-891D-117986B42148}" srcOrd="5" destOrd="0" presId="urn:microsoft.com/office/officeart/2005/8/layout/default#1"/>
    <dgm:cxn modelId="{E02C04D5-1A63-4DD4-B5E2-5E1187CE2A11}" type="presParOf" srcId="{7C443010-98F5-418E-B109-25023A75C717}" destId="{56981931-17A1-40B9-93DB-51E175DF39AC}" srcOrd="6" destOrd="0" presId="urn:microsoft.com/office/officeart/2005/8/layout/default#1"/>
    <dgm:cxn modelId="{05B03EB3-DCA2-4B2E-856D-5516D35BBD35}" type="presParOf" srcId="{7C443010-98F5-418E-B109-25023A75C717}" destId="{0C3F3D13-EBA6-4868-8DD2-F585497003F0}" srcOrd="7" destOrd="0" presId="urn:microsoft.com/office/officeart/2005/8/layout/default#1"/>
    <dgm:cxn modelId="{AB2EA98F-EB24-4777-824C-1BD5FFEA5E1F}" type="presParOf" srcId="{7C443010-98F5-418E-B109-25023A75C717}" destId="{80BA2DAE-712A-49CC-A9B3-5DC2D2F91DA6}" srcOrd="8" destOrd="0" presId="urn:microsoft.com/office/officeart/2005/8/layout/defaul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A2DE-F135-4461-873E-593774AF390F}">
      <dsp:nvSpPr>
        <dsp:cNvPr id="0" name=""/>
        <dsp:cNvSpPr/>
      </dsp:nvSpPr>
      <dsp:spPr>
        <a:xfrm>
          <a:off x="0" y="707231"/>
          <a:ext cx="2428875" cy="14573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itchFamily="18" charset="0"/>
              <a:cs typeface="Times New Roman" pitchFamily="18" charset="0"/>
            </a:rPr>
            <a:t>SpringBoot</a:t>
          </a:r>
          <a:r>
            <a:rPr lang="en-US" sz="2000" kern="1200" dirty="0">
              <a:latin typeface="Times New Roman" pitchFamily="18" charset="0"/>
              <a:cs typeface="Times New Roman" pitchFamily="18" charset="0"/>
            </a:rPr>
            <a:t>	</a:t>
          </a:r>
        </a:p>
      </dsp:txBody>
      <dsp:txXfrm>
        <a:off x="0" y="707231"/>
        <a:ext cx="2428875" cy="1457324"/>
      </dsp:txXfrm>
    </dsp:sp>
    <dsp:sp modelId="{66088333-367D-4159-9F68-A5EF46B47AFE}">
      <dsp:nvSpPr>
        <dsp:cNvPr id="0" name=""/>
        <dsp:cNvSpPr/>
      </dsp:nvSpPr>
      <dsp:spPr>
        <a:xfrm>
          <a:off x="2671762" y="707231"/>
          <a:ext cx="2428875" cy="14573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Angular</a:t>
          </a:r>
        </a:p>
      </dsp:txBody>
      <dsp:txXfrm>
        <a:off x="2671762" y="707231"/>
        <a:ext cx="2428875" cy="1457324"/>
      </dsp:txXfrm>
    </dsp:sp>
    <dsp:sp modelId="{6D69B337-B2C2-4FCA-A27D-511275CE72DA}">
      <dsp:nvSpPr>
        <dsp:cNvPr id="0" name=""/>
        <dsp:cNvSpPr/>
      </dsp:nvSpPr>
      <dsp:spPr>
        <a:xfrm>
          <a:off x="5343525" y="707231"/>
          <a:ext cx="2428875" cy="14573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itchFamily="18" charset="0"/>
              <a:cs typeface="Times New Roman" pitchFamily="18" charset="0"/>
            </a:rPr>
            <a:t>MySQL</a:t>
          </a:r>
          <a:endParaRPr lang="en-US" sz="2000" kern="1200" dirty="0">
            <a:latin typeface="Times New Roman" pitchFamily="18" charset="0"/>
            <a:cs typeface="Times New Roman" pitchFamily="18" charset="0"/>
          </a:endParaRPr>
        </a:p>
      </dsp:txBody>
      <dsp:txXfrm>
        <a:off x="5343525" y="707231"/>
        <a:ext cx="2428875" cy="1457324"/>
      </dsp:txXfrm>
    </dsp:sp>
    <dsp:sp modelId="{56981931-17A1-40B9-93DB-51E175DF39AC}">
      <dsp:nvSpPr>
        <dsp:cNvPr id="0" name=""/>
        <dsp:cNvSpPr/>
      </dsp:nvSpPr>
      <dsp:spPr>
        <a:xfrm>
          <a:off x="1372435" y="2338672"/>
          <a:ext cx="2428875" cy="14573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Postman</a:t>
          </a:r>
        </a:p>
      </dsp:txBody>
      <dsp:txXfrm>
        <a:off x="1372435" y="2338672"/>
        <a:ext cx="2428875" cy="1457324"/>
      </dsp:txXfrm>
    </dsp:sp>
    <dsp:sp modelId="{80BA2DAE-712A-49CC-A9B3-5DC2D2F91DA6}">
      <dsp:nvSpPr>
        <dsp:cNvPr id="0" name=""/>
        <dsp:cNvSpPr/>
      </dsp:nvSpPr>
      <dsp:spPr>
        <a:xfrm>
          <a:off x="4007643" y="2407443"/>
          <a:ext cx="2428875" cy="14573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itchFamily="18" charset="0"/>
              <a:cs typeface="Times New Roman" pitchFamily="18" charset="0"/>
            </a:rPr>
            <a:t>TestNG</a:t>
          </a:r>
          <a:endParaRPr lang="en-US" sz="2000" kern="1200" dirty="0">
            <a:latin typeface="Times New Roman" pitchFamily="18" charset="0"/>
            <a:cs typeface="Times New Roman" pitchFamily="18" charset="0"/>
          </a:endParaRPr>
        </a:p>
      </dsp:txBody>
      <dsp:txXfrm>
        <a:off x="4007643" y="2407443"/>
        <a:ext cx="2428875" cy="14573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A543DB1A-12EF-4C6C-AB2C-AAF0CE1E0A65}" type="datetimeFigureOut">
              <a:rPr lang="en-US" smtClean="0"/>
              <a:pPr/>
              <a:t>3/27/2024</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0FBD0CE-40EF-4C3F-8D05-34DA3EA5AD43}"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3DB1A-12EF-4C6C-AB2C-AAF0CE1E0A65}"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BD0CE-40EF-4C3F-8D05-34DA3EA5AD4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3DB1A-12EF-4C6C-AB2C-AAF0CE1E0A65}"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BD0CE-40EF-4C3F-8D05-34DA3EA5AD4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A543DB1A-12EF-4C6C-AB2C-AAF0CE1E0A65}"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BD0CE-40EF-4C3F-8D05-34DA3EA5AD43}"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543DB1A-12EF-4C6C-AB2C-AAF0CE1E0A65}" type="datetimeFigureOut">
              <a:rPr lang="en-US" smtClean="0"/>
              <a:pPr/>
              <a:t>3/27/2024</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0FBD0CE-40EF-4C3F-8D05-34DA3EA5AD4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A543DB1A-12EF-4C6C-AB2C-AAF0CE1E0A65}"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FBD0CE-40EF-4C3F-8D05-34DA3EA5AD43}"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A543DB1A-12EF-4C6C-AB2C-AAF0CE1E0A65}" type="datetimeFigureOut">
              <a:rPr lang="en-US" smtClean="0"/>
              <a:pPr/>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FBD0CE-40EF-4C3F-8D05-34DA3EA5AD43}"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543DB1A-12EF-4C6C-AB2C-AAF0CE1E0A65}" type="datetimeFigureOut">
              <a:rPr lang="en-US" smtClean="0"/>
              <a:pPr/>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FBD0CE-40EF-4C3F-8D05-34DA3EA5AD4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3DB1A-12EF-4C6C-AB2C-AAF0CE1E0A65}" type="datetimeFigureOut">
              <a:rPr lang="en-US" smtClean="0"/>
              <a:pPr/>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FBD0CE-40EF-4C3F-8D05-34DA3EA5AD4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543DB1A-12EF-4C6C-AB2C-AAF0CE1E0A65}"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FBD0CE-40EF-4C3F-8D05-34DA3EA5AD43}"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543DB1A-12EF-4C6C-AB2C-AAF0CE1E0A65}" type="datetimeFigureOut">
              <a:rPr lang="en-US" smtClean="0"/>
              <a:pPr/>
              <a:t>3/27/2024</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60FBD0CE-40EF-4C3F-8D05-34DA3EA5AD43}"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543DB1A-12EF-4C6C-AB2C-AAF0CE1E0A65}" type="datetimeFigureOut">
              <a:rPr lang="en-US" smtClean="0"/>
              <a:pPr/>
              <a:t>3/27/2024</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0FBD0CE-40EF-4C3F-8D05-34DA3EA5AD4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600" b="1" dirty="0">
                <a:solidFill>
                  <a:schemeClr val="tx1"/>
                </a:solidFill>
                <a:latin typeface="Times New Roman" pitchFamily="18" charset="0"/>
                <a:cs typeface="Times New Roman" pitchFamily="18" charset="0"/>
              </a:rPr>
              <a:t>Real Life Lab(RLL) Project</a:t>
            </a:r>
            <a:br>
              <a:rPr lang="en-US" sz="3600" b="1" dirty="0">
                <a:solidFill>
                  <a:schemeClr val="tx1"/>
                </a:solidFill>
                <a:latin typeface="Times New Roman" pitchFamily="18" charset="0"/>
                <a:cs typeface="Times New Roman" pitchFamily="18" charset="0"/>
              </a:rPr>
            </a:br>
            <a:r>
              <a:rPr lang="en-US" sz="4400" b="1" dirty="0">
                <a:solidFill>
                  <a:schemeClr val="tx1"/>
                </a:solidFill>
              </a:rPr>
              <a:t>Online Vaccine Management </a:t>
            </a:r>
            <a:endParaRPr lang="en-US" sz="4400" b="1" dirty="0">
              <a:solidFill>
                <a:schemeClr val="tx1"/>
              </a:solidFill>
              <a:latin typeface="Times New Roman" pitchFamily="18" charset="0"/>
              <a:cs typeface="Times New Roman" pitchFamily="18" charset="0"/>
            </a:endParaRPr>
          </a:p>
        </p:txBody>
      </p:sp>
      <p:pic>
        <p:nvPicPr>
          <p:cNvPr id="4" name="Content Placeholder 3" descr="iStock-157317886.jpg"/>
          <p:cNvPicPr>
            <a:picLocks noGrp="1" noChangeAspect="1"/>
          </p:cNvPicPr>
          <p:nvPr>
            <p:ph sz="quarter" idx="1"/>
          </p:nvPr>
        </p:nvPicPr>
        <p:blipFill>
          <a:blip r:embed="rId2"/>
          <a:stretch>
            <a:fillRect/>
          </a:stretch>
        </p:blipFill>
        <p:spPr>
          <a:xfrm>
            <a:off x="533400" y="1676400"/>
            <a:ext cx="8153400" cy="4495800"/>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solidFill>
                  <a:schemeClr val="tx1"/>
                </a:solidFill>
                <a:latin typeface="Times New Roman" pitchFamily="18" charset="0"/>
                <a:cs typeface="Times New Roman" pitchFamily="18" charset="0"/>
              </a:rPr>
              <a:t>SignUp</a:t>
            </a:r>
            <a:endParaRPr lang="en-US" dirty="0"/>
          </a:p>
        </p:txBody>
      </p:sp>
      <p:sp>
        <p:nvSpPr>
          <p:cNvPr id="3" name="Text Placeholder 2"/>
          <p:cNvSpPr>
            <a:spLocks noGrp="1"/>
          </p:cNvSpPr>
          <p:nvPr>
            <p:ph type="body" sz="half" idx="2"/>
          </p:nvPr>
        </p:nvSpPr>
        <p:spPr/>
        <p:txBody>
          <a:bodyPr>
            <a:normAutofit fontScale="92500" lnSpcReduction="20000"/>
          </a:bodyPr>
          <a:lstStyle/>
          <a:p>
            <a:r>
              <a:rPr lang="en-US" dirty="0">
                <a:latin typeface="Times New Roman" pitchFamily="18" charset="0"/>
                <a:cs typeface="Times New Roman" pitchFamily="18" charset="0"/>
              </a:rPr>
              <a:t>When the user or admin want to create a new account then can create a account using valid credentials and if user select user radio button if admin select admin radio button and create the account.</a:t>
            </a:r>
          </a:p>
          <a:p>
            <a:endParaRPr lang="en-US" dirty="0"/>
          </a:p>
        </p:txBody>
      </p:sp>
      <p:pic>
        <p:nvPicPr>
          <p:cNvPr id="5" name="Content Placeholder 4" descr="signup.PNG"/>
          <p:cNvPicPr>
            <a:picLocks noGrp="1" noChangeAspect="1"/>
          </p:cNvPicPr>
          <p:nvPr>
            <p:ph type="pic" idx="1"/>
          </p:nvPr>
        </p:nvPicPr>
        <p:blipFill>
          <a:blip r:embed="rId2"/>
          <a:srcRect l="1351" r="1351"/>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Forget Password</a:t>
            </a:r>
            <a:endParaRPr lang="en-US" dirty="0"/>
          </a:p>
        </p:txBody>
      </p:sp>
      <p:sp>
        <p:nvSpPr>
          <p:cNvPr id="3" name="Text Placeholder 2"/>
          <p:cNvSpPr>
            <a:spLocks noGrp="1"/>
          </p:cNvSpPr>
          <p:nvPr>
            <p:ph type="body" sz="half" idx="2"/>
          </p:nvPr>
        </p:nvSpPr>
        <p:spPr/>
        <p:txBody>
          <a:bodyPr/>
          <a:lstStyle/>
          <a:p>
            <a:r>
              <a:rPr lang="en-US" dirty="0">
                <a:latin typeface="Times New Roman" pitchFamily="18" charset="0"/>
                <a:cs typeface="Times New Roman" pitchFamily="18" charset="0"/>
              </a:rPr>
              <a:t>If the user or admin forget the password then can reset the password when the credentials were present in database and they can set new password.</a:t>
            </a:r>
          </a:p>
          <a:p>
            <a:endParaRPr lang="en-US" dirty="0"/>
          </a:p>
        </p:txBody>
      </p:sp>
      <p:pic>
        <p:nvPicPr>
          <p:cNvPr id="5" name="Content Placeholder 4" descr="forgotpassword.PNG"/>
          <p:cNvPicPr>
            <a:picLocks noGrp="1" noChangeAspect="1"/>
          </p:cNvPicPr>
          <p:nvPr>
            <p:ph type="pic" idx="1"/>
          </p:nvPr>
        </p:nvPicPr>
        <p:blipFill>
          <a:blip r:embed="rId2"/>
          <a:srcRect l="341" r="341"/>
          <a:stretch>
            <a:fillRect/>
          </a:stretch>
        </p:blipFill>
        <p:spPr>
          <a:xfrm>
            <a:off x="142875" y="0"/>
            <a:ext cx="9001125" cy="458152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Admin Dashboard</a:t>
            </a:r>
            <a:endParaRPr lang="en-US" dirty="0"/>
          </a:p>
        </p:txBody>
      </p:sp>
      <p:sp>
        <p:nvSpPr>
          <p:cNvPr id="3" name="Text Placeholder 2"/>
          <p:cNvSpPr>
            <a:spLocks noGrp="1"/>
          </p:cNvSpPr>
          <p:nvPr>
            <p:ph type="body" sz="half" idx="2"/>
          </p:nvPr>
        </p:nvSpPr>
        <p:spPr/>
        <p:txBody>
          <a:bodyPr>
            <a:normAutofit fontScale="92500" lnSpcReduction="20000"/>
          </a:bodyPr>
          <a:lstStyle/>
          <a:p>
            <a:r>
              <a:rPr lang="en-US" dirty="0">
                <a:latin typeface="Times New Roman" pitchFamily="18" charset="0"/>
                <a:cs typeface="Times New Roman" pitchFamily="18" charset="0"/>
              </a:rPr>
              <a:t>After Signing in Successfully the User Dashboard will be displayed where it contains different navigation parts to slot setting and user controls. And also contains the users those who booked the slot for vaccination.</a:t>
            </a:r>
          </a:p>
          <a:p>
            <a:endParaRPr lang="en-US" dirty="0">
              <a:latin typeface="Times New Roman" pitchFamily="18" charset="0"/>
              <a:cs typeface="Times New Roman" pitchFamily="18" charset="0"/>
            </a:endParaRPr>
          </a:p>
          <a:p>
            <a:endParaRPr lang="en-US" dirty="0"/>
          </a:p>
        </p:txBody>
      </p:sp>
      <p:pic>
        <p:nvPicPr>
          <p:cNvPr id="5" name="Content Placeholder 4" descr="Admin Dashboard.PNG"/>
          <p:cNvPicPr>
            <a:picLocks noGrp="1" noChangeAspect="1"/>
          </p:cNvPicPr>
          <p:nvPr>
            <p:ph type="pic" idx="1"/>
          </p:nvPr>
        </p:nvPicPr>
        <p:blipFill>
          <a:blip r:embed="rId2"/>
          <a:srcRect l="559" r="559"/>
          <a:stretch>
            <a:fillRect/>
          </a:stretch>
        </p:blip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Admin Slot</a:t>
            </a:r>
            <a:endParaRPr lang="en-US" dirty="0"/>
          </a:p>
        </p:txBody>
      </p:sp>
      <p:sp>
        <p:nvSpPr>
          <p:cNvPr id="3" name="Text Placeholder 2"/>
          <p:cNvSpPr>
            <a:spLocks noGrp="1"/>
          </p:cNvSpPr>
          <p:nvPr>
            <p:ph type="body" sz="half" idx="2"/>
          </p:nvPr>
        </p:nvSpPr>
        <p:spPr/>
        <p:txBody>
          <a:bodyPr/>
          <a:lstStyle/>
          <a:p>
            <a:r>
              <a:rPr lang="en-US" dirty="0">
                <a:latin typeface="Times New Roman" pitchFamily="18" charset="0"/>
                <a:cs typeface="Times New Roman" pitchFamily="18" charset="0"/>
              </a:rPr>
              <a:t>The Admin Slot where the user include the slots for different locations and can check the slots that were included before.</a:t>
            </a:r>
          </a:p>
          <a:p>
            <a:endParaRPr lang="en-US" dirty="0"/>
          </a:p>
        </p:txBody>
      </p:sp>
      <p:pic>
        <p:nvPicPr>
          <p:cNvPr id="5" name="Content Placeholder 4" descr="Slot.PNG"/>
          <p:cNvPicPr>
            <a:picLocks noGrp="1" noChangeAspect="1"/>
          </p:cNvPicPr>
          <p:nvPr>
            <p:ph type="pic" idx="1"/>
          </p:nvPr>
        </p:nvPicPr>
        <p:blipFill>
          <a:blip r:embed="rId2"/>
          <a:srcRect l="125" r="125"/>
          <a:stretch>
            <a:fillRect/>
          </a:stretch>
        </p:blip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Admin User Details</a:t>
            </a:r>
            <a:endParaRPr lang="en-US" dirty="0"/>
          </a:p>
        </p:txBody>
      </p:sp>
      <p:sp>
        <p:nvSpPr>
          <p:cNvPr id="3" name="Text Placeholder 2"/>
          <p:cNvSpPr>
            <a:spLocks noGrp="1"/>
          </p:cNvSpPr>
          <p:nvPr>
            <p:ph type="body" sz="half" idx="2"/>
          </p:nvPr>
        </p:nvSpPr>
        <p:spPr/>
        <p:txBody>
          <a:bodyPr/>
          <a:lstStyle/>
          <a:p>
            <a:r>
              <a:rPr lang="en-US" dirty="0">
                <a:latin typeface="Times New Roman" pitchFamily="18" charset="0"/>
                <a:cs typeface="Times New Roman" pitchFamily="18" charset="0"/>
              </a:rPr>
              <a:t>The Admin user place where it shows the different users present in the database and admin can help the  users to change the password as well can delete the user.</a:t>
            </a:r>
          </a:p>
        </p:txBody>
      </p:sp>
      <p:pic>
        <p:nvPicPr>
          <p:cNvPr id="5" name="Content Placeholder 4" descr="AdminUser.PNG"/>
          <p:cNvPicPr>
            <a:picLocks noGrp="1" noChangeAspect="1"/>
          </p:cNvPicPr>
          <p:nvPr>
            <p:ph type="pic" idx="1"/>
          </p:nvPr>
        </p:nvPicPr>
        <p:blipFill>
          <a:blip r:embed="rId2"/>
          <a:srcRect l="412" r="412"/>
          <a:stretch>
            <a:fillRect/>
          </a:stretch>
        </p:blip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User Dashboard</a:t>
            </a:r>
            <a:endParaRPr lang="en-US" dirty="0"/>
          </a:p>
        </p:txBody>
      </p:sp>
      <p:sp>
        <p:nvSpPr>
          <p:cNvPr id="3" name="Text Placeholder 2"/>
          <p:cNvSpPr>
            <a:spLocks noGrp="1"/>
          </p:cNvSpPr>
          <p:nvPr>
            <p:ph type="body" sz="half" idx="2"/>
          </p:nvPr>
        </p:nvSpPr>
        <p:spPr/>
        <p:txBody>
          <a:bodyPr/>
          <a:lstStyle/>
          <a:p>
            <a:r>
              <a:rPr lang="en-US" dirty="0">
                <a:latin typeface="Times New Roman" pitchFamily="18" charset="0"/>
                <a:cs typeface="Times New Roman" pitchFamily="18" charset="0"/>
              </a:rPr>
              <a:t>The User dashboard where the users interact with the application to book the slot for the vaccination where the slots availability will be displayed.</a:t>
            </a:r>
          </a:p>
          <a:p>
            <a:endParaRPr lang="en-US" dirty="0"/>
          </a:p>
        </p:txBody>
      </p:sp>
      <p:pic>
        <p:nvPicPr>
          <p:cNvPr id="5" name="Content Placeholder 4" descr="userDashboard.PNG"/>
          <p:cNvPicPr>
            <a:picLocks noGrp="1" noChangeAspect="1"/>
          </p:cNvPicPr>
          <p:nvPr>
            <p:ph type="pic" idx="1"/>
          </p:nvPr>
        </p:nvPicPr>
        <p:blipFill>
          <a:blip r:embed="rId2"/>
          <a:srcRect l="992" r="992"/>
          <a:stretch>
            <a:fillRect/>
          </a:stretch>
        </p:blip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itchFamily="18" charset="0"/>
                <a:cs typeface="Times New Roman" pitchFamily="18" charset="0"/>
              </a:rPr>
              <a:t>User Home</a:t>
            </a:r>
          </a:p>
        </p:txBody>
      </p:sp>
      <p:sp>
        <p:nvSpPr>
          <p:cNvPr id="3" name="Text Placeholder 2"/>
          <p:cNvSpPr>
            <a:spLocks noGrp="1"/>
          </p:cNvSpPr>
          <p:nvPr>
            <p:ph type="body" sz="half" idx="2"/>
          </p:nvPr>
        </p:nvSpPr>
        <p:spPr/>
        <p:txBody>
          <a:bodyPr>
            <a:noAutofit/>
          </a:bodyPr>
          <a:lstStyle/>
          <a:p>
            <a:r>
              <a:rPr lang="en-US" sz="1700" dirty="0">
                <a:latin typeface="Times New Roman" pitchFamily="18" charset="0"/>
                <a:cs typeface="Times New Roman" pitchFamily="18" charset="0"/>
              </a:rPr>
              <a:t>User home where the user can book the slot and for them and for their parents if needed and based on the availability shown in the home page by selecting the city .</a:t>
            </a:r>
          </a:p>
        </p:txBody>
      </p:sp>
      <p:pic>
        <p:nvPicPr>
          <p:cNvPr id="5" name="Picture Placeholder 4" descr="userDashboard.PNG"/>
          <p:cNvPicPr>
            <a:picLocks noGrp="1" noChangeAspect="1"/>
          </p:cNvPicPr>
          <p:nvPr>
            <p:ph type="pic" idx="1"/>
          </p:nvPr>
        </p:nvPicPr>
        <p:blipFill>
          <a:blip r:embed="rId2"/>
          <a:srcRect l="992" r="992"/>
          <a:stretch>
            <a:fillRect/>
          </a:stretch>
        </p:blip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User Booking</a:t>
            </a:r>
          </a:p>
        </p:txBody>
      </p:sp>
      <p:sp>
        <p:nvSpPr>
          <p:cNvPr id="3" name="Text Placeholder 2"/>
          <p:cNvSpPr>
            <a:spLocks noGrp="1"/>
          </p:cNvSpPr>
          <p:nvPr>
            <p:ph type="body" sz="half" idx="2"/>
          </p:nvPr>
        </p:nvSpPr>
        <p:spPr/>
        <p:txBody>
          <a:bodyPr>
            <a:normAutofit/>
          </a:bodyPr>
          <a:lstStyle/>
          <a:p>
            <a:r>
              <a:rPr lang="en-US" sz="1700" dirty="0">
                <a:latin typeface="Times New Roman" pitchFamily="18" charset="0"/>
                <a:cs typeface="Times New Roman" pitchFamily="18" charset="0"/>
              </a:rPr>
              <a:t>The place where the user can book the slots according to the slot availability and get the data from the database by knowing the available slots.</a:t>
            </a:r>
          </a:p>
        </p:txBody>
      </p:sp>
      <p:pic>
        <p:nvPicPr>
          <p:cNvPr id="2050" name="Picture 2"/>
          <p:cNvPicPr>
            <a:picLocks noGrp="1" noChangeAspect="1" noChangeArrowheads="1"/>
          </p:cNvPicPr>
          <p:nvPr>
            <p:ph type="pic" idx="1"/>
          </p:nvPr>
        </p:nvPicPr>
        <p:blipFill>
          <a:blip r:embed="rId2"/>
          <a:srcRect l="3146" r="3146"/>
          <a:stretch>
            <a:fillRect/>
          </a:stretch>
        </p:blipFill>
        <p:spPr bwMode="auto">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itchFamily="18" charset="0"/>
                <a:cs typeface="Times New Roman" pitchFamily="18" charset="0"/>
              </a:rPr>
              <a:t>History</a:t>
            </a:r>
          </a:p>
        </p:txBody>
      </p:sp>
      <p:sp>
        <p:nvSpPr>
          <p:cNvPr id="3" name="Text Placeholder 2"/>
          <p:cNvSpPr>
            <a:spLocks noGrp="1"/>
          </p:cNvSpPr>
          <p:nvPr>
            <p:ph type="body" sz="half" idx="2"/>
          </p:nvPr>
        </p:nvSpPr>
        <p:spPr/>
        <p:txBody>
          <a:bodyPr>
            <a:normAutofit/>
          </a:bodyPr>
          <a:lstStyle/>
          <a:p>
            <a:r>
              <a:rPr lang="en-US" sz="1700" dirty="0">
                <a:latin typeface="Times New Roman" pitchFamily="18" charset="0"/>
                <a:cs typeface="Times New Roman" pitchFamily="18" charset="0"/>
              </a:rPr>
              <a:t>The History tab in the user will display the user transaction history where it contains their previous booking data.</a:t>
            </a:r>
          </a:p>
          <a:p>
            <a:endParaRPr lang="en-US" sz="1700" dirty="0">
              <a:latin typeface="Times New Roman" pitchFamily="18" charset="0"/>
              <a:cs typeface="Times New Roman" pitchFamily="18" charset="0"/>
            </a:endParaRPr>
          </a:p>
        </p:txBody>
      </p:sp>
      <p:pic>
        <p:nvPicPr>
          <p:cNvPr id="3074" name="Picture 2"/>
          <p:cNvPicPr>
            <a:picLocks noGrp="1" noChangeAspect="1" noChangeArrowheads="1"/>
          </p:cNvPicPr>
          <p:nvPr>
            <p:ph type="pic" idx="1"/>
          </p:nvPr>
        </p:nvPicPr>
        <p:blipFill>
          <a:blip r:embed="rId2"/>
          <a:srcRect l="3519" r="3519"/>
          <a:stretch>
            <a:fillRect/>
          </a:stretch>
        </p:blipFill>
        <p:spPr bwMode="auto">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Download Certificate</a:t>
            </a:r>
          </a:p>
        </p:txBody>
      </p:sp>
      <p:sp>
        <p:nvSpPr>
          <p:cNvPr id="3" name="Text Placeholder 2"/>
          <p:cNvSpPr>
            <a:spLocks noGrp="1"/>
          </p:cNvSpPr>
          <p:nvPr>
            <p:ph type="body" sz="half" idx="2"/>
          </p:nvPr>
        </p:nvSpPr>
        <p:spPr/>
        <p:txBody>
          <a:bodyPr>
            <a:normAutofit/>
          </a:bodyPr>
          <a:lstStyle/>
          <a:p>
            <a:r>
              <a:rPr lang="en-US" sz="1700" dirty="0">
                <a:latin typeface="Times New Roman" pitchFamily="18" charset="0"/>
                <a:cs typeface="Times New Roman" pitchFamily="18" charset="0"/>
              </a:rPr>
              <a:t>The view button in the history tab contain download the certificate option which will download the certificate in the </a:t>
            </a:r>
            <a:r>
              <a:rPr lang="en-US" sz="1700" dirty="0" err="1">
                <a:latin typeface="Times New Roman" pitchFamily="18" charset="0"/>
                <a:cs typeface="Times New Roman" pitchFamily="18" charset="0"/>
              </a:rPr>
              <a:t>Pdf</a:t>
            </a:r>
            <a:r>
              <a:rPr lang="en-US" sz="1700" dirty="0">
                <a:latin typeface="Times New Roman" pitchFamily="18" charset="0"/>
                <a:cs typeface="Times New Roman" pitchFamily="18" charset="0"/>
              </a:rPr>
              <a:t> format.</a:t>
            </a:r>
          </a:p>
        </p:txBody>
      </p:sp>
      <p:pic>
        <p:nvPicPr>
          <p:cNvPr id="5" name="Picture Placeholder 4" descr="VaccinationCertificate.PNG"/>
          <p:cNvPicPr>
            <a:picLocks noGrp="1" noChangeAspect="1"/>
          </p:cNvPicPr>
          <p:nvPr>
            <p:ph type="pic" idx="1"/>
          </p:nvPr>
        </p:nvPicPr>
        <p:blipFill>
          <a:blip r:embed="rId2"/>
          <a:srcRect t="62" b="62"/>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533400"/>
            <a:ext cx="7772400" cy="5486400"/>
          </a:xfrm>
        </p:spPr>
        <p:txBody>
          <a:bodyPr/>
          <a:lstStyle/>
          <a:p>
            <a:pPr>
              <a:buNone/>
            </a:pPr>
            <a:r>
              <a:rPr lang="en-US" dirty="0">
                <a:solidFill>
                  <a:schemeClr val="accent1"/>
                </a:solidFill>
                <a:latin typeface="Times New Roman" pitchFamily="18" charset="0"/>
                <a:cs typeface="Times New Roman" pitchFamily="18" charset="0"/>
              </a:rPr>
              <a:t>Presented By:-</a:t>
            </a:r>
          </a:p>
          <a:p>
            <a:pPr algn="r">
              <a:buNone/>
            </a:pPr>
            <a:endParaRPr lang="en-US" dirty="0">
              <a:latin typeface="Times New Roman" pitchFamily="18" charset="0"/>
              <a:cs typeface="Times New Roman" pitchFamily="18" charset="0"/>
            </a:endParaRPr>
          </a:p>
          <a:p>
            <a:pPr algn="r">
              <a:buNone/>
            </a:pPr>
            <a:r>
              <a:rPr lang="en-US" dirty="0" err="1">
                <a:latin typeface="Times New Roman" pitchFamily="18" charset="0"/>
                <a:cs typeface="Times New Roman" pitchFamily="18" charset="0"/>
              </a:rPr>
              <a:t>Peteti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Akhil</a:t>
            </a:r>
            <a:r>
              <a:rPr lang="en-US" dirty="0">
                <a:latin typeface="Times New Roman" pitchFamily="18" charset="0"/>
                <a:cs typeface="Times New Roman" pitchFamily="18" charset="0"/>
              </a:rPr>
              <a:t> Kumar-2586858</a:t>
            </a:r>
          </a:p>
          <a:p>
            <a:pPr algn="r">
              <a:buNone/>
            </a:pPr>
            <a:r>
              <a:rPr lang="en-US" dirty="0" err="1">
                <a:latin typeface="Times New Roman" pitchFamily="18" charset="0"/>
                <a:cs typeface="Times New Roman" pitchFamily="18" charset="0"/>
              </a:rPr>
              <a:t>Prashant</a:t>
            </a:r>
            <a:r>
              <a:rPr lang="en-US" dirty="0">
                <a:latin typeface="Times New Roman" pitchFamily="18" charset="0"/>
                <a:cs typeface="Times New Roman" pitchFamily="18" charset="0"/>
              </a:rPr>
              <a:t> Bhajantri-2587418</a:t>
            </a:r>
          </a:p>
          <a:p>
            <a:pPr algn="r">
              <a:buNone/>
            </a:pPr>
            <a:r>
              <a:rPr lang="en-US" dirty="0" err="1">
                <a:latin typeface="Times New Roman" pitchFamily="18" charset="0"/>
                <a:cs typeface="Times New Roman" pitchFamily="18" charset="0"/>
              </a:rPr>
              <a:t>Priyanka</a:t>
            </a:r>
            <a:r>
              <a:rPr lang="en-US" dirty="0">
                <a:latin typeface="Times New Roman" pitchFamily="18" charset="0"/>
                <a:cs typeface="Times New Roman" pitchFamily="18" charset="0"/>
              </a:rPr>
              <a:t> O-2587712</a:t>
            </a:r>
          </a:p>
          <a:p>
            <a:pPr algn="r">
              <a:buNone/>
            </a:pPr>
            <a:r>
              <a:rPr lang="en-US" dirty="0" err="1">
                <a:latin typeface="Times New Roman" pitchFamily="18" charset="0"/>
                <a:cs typeface="Times New Roman" pitchFamily="18" charset="0"/>
              </a:rPr>
              <a:t>Rachagalla</a:t>
            </a:r>
            <a:r>
              <a:rPr lang="en-US" dirty="0">
                <a:latin typeface="Times New Roman" pitchFamily="18" charset="0"/>
                <a:cs typeface="Times New Roman" pitchFamily="18" charset="0"/>
              </a:rPr>
              <a:t> Madhavi-2587656</a:t>
            </a:r>
          </a:p>
          <a:p>
            <a:pPr algn="r">
              <a:buNone/>
            </a:pPr>
            <a:r>
              <a:rPr lang="en-US" dirty="0" err="1">
                <a:latin typeface="Times New Roman" pitchFamily="18" charset="0"/>
                <a:cs typeface="Times New Roman" pitchFamily="18" charset="0"/>
              </a:rPr>
              <a:t>Ramya</a:t>
            </a:r>
            <a:r>
              <a:rPr lang="en-US" dirty="0">
                <a:latin typeface="Times New Roman" pitchFamily="18" charset="0"/>
                <a:cs typeface="Times New Roman" pitchFamily="18" charset="0"/>
              </a:rPr>
              <a:t> Daphalapur-2587654</a:t>
            </a:r>
          </a:p>
          <a:p>
            <a:pPr algn="r">
              <a:buNone/>
            </a:pPr>
            <a:r>
              <a:rPr lang="en-US" dirty="0" err="1">
                <a:latin typeface="Times New Roman" pitchFamily="18" charset="0"/>
                <a:cs typeface="Times New Roman" pitchFamily="18" charset="0"/>
              </a:rPr>
              <a:t>Reby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Royan</a:t>
            </a:r>
            <a:r>
              <a:rPr lang="en-US" dirty="0">
                <a:latin typeface="Times New Roman" pitchFamily="18" charset="0"/>
                <a:cs typeface="Times New Roman" pitchFamily="18" charset="0"/>
              </a:rPr>
              <a:t> Balraj-2587309</a:t>
            </a:r>
          </a:p>
          <a:p>
            <a:pPr algn="r">
              <a:buNone/>
            </a:pPr>
            <a:r>
              <a:rPr lang="en-US" dirty="0" err="1">
                <a:latin typeface="Times New Roman" pitchFamily="18" charset="0"/>
                <a:cs typeface="Times New Roman" pitchFamily="18" charset="0"/>
              </a:rPr>
              <a:t>Rohini</a:t>
            </a:r>
            <a:r>
              <a:rPr lang="en-US" dirty="0">
                <a:latin typeface="Times New Roman" pitchFamily="18" charset="0"/>
                <a:cs typeface="Times New Roman" pitchFamily="18" charset="0"/>
              </a:rPr>
              <a:t> Vilas Khot-2587114</a:t>
            </a:r>
          </a:p>
          <a:p>
            <a:pPr algn="r">
              <a:buNone/>
            </a:pPr>
            <a:r>
              <a:rPr lang="en-US" dirty="0" err="1">
                <a:latin typeface="Times New Roman" pitchFamily="18" charset="0"/>
                <a:cs typeface="Times New Roman" pitchFamily="18" charset="0"/>
              </a:rPr>
              <a:t>Satyendra</a:t>
            </a:r>
            <a:r>
              <a:rPr lang="en-US" dirty="0">
                <a:latin typeface="Times New Roman" pitchFamily="18" charset="0"/>
                <a:cs typeface="Times New Roman" pitchFamily="18" charset="0"/>
              </a:rPr>
              <a:t> Sharma- 2586787</a:t>
            </a:r>
          </a:p>
        </p:txBody>
      </p:sp>
      <p:pic>
        <p:nvPicPr>
          <p:cNvPr id="4" name="Picture 3" descr="how-to-start-a-presentation-header.jpg"/>
          <p:cNvPicPr>
            <a:picLocks noChangeAspect="1"/>
          </p:cNvPicPr>
          <p:nvPr/>
        </p:nvPicPr>
        <p:blipFill>
          <a:blip r:embed="rId2"/>
          <a:stretch>
            <a:fillRect/>
          </a:stretch>
        </p:blipFill>
        <p:spPr>
          <a:xfrm>
            <a:off x="228600" y="1143000"/>
            <a:ext cx="4343400" cy="50292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3352800"/>
          </a:xfrm>
        </p:spPr>
        <p:txBody>
          <a:bodyPr>
            <a:normAutofit/>
          </a:bodyPr>
          <a:lstStyle/>
          <a:p>
            <a:pPr algn="ctr"/>
            <a:r>
              <a:rPr lang="en-US" b="1" dirty="0">
                <a:solidFill>
                  <a:schemeClr val="tx1"/>
                </a:solidFill>
                <a:latin typeface="Times New Roman" pitchFamily="18" charset="0"/>
                <a:cs typeface="Times New Roman" pitchFamily="18" charset="0"/>
              </a:rPr>
              <a:t>The Postman Testing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llUserd.JPG"/>
          <p:cNvPicPr>
            <a:picLocks noGrp="1" noChangeAspect="1"/>
          </p:cNvPicPr>
          <p:nvPr>
            <p:ph type="pic" idx="1"/>
          </p:nvPr>
        </p:nvPicPr>
        <p:blipFill>
          <a:blip r:embed="rId2"/>
          <a:srcRect l="3230" r="3230"/>
          <a:stretch>
            <a:fillRect/>
          </a:stretch>
        </p:blipFill>
        <p:spPr>
          <a:xfrm>
            <a:off x="228600" y="533400"/>
            <a:ext cx="9067800" cy="4581525"/>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llVaccinationSlots.JPG"/>
          <p:cNvPicPr>
            <a:picLocks noGrp="1" noChangeAspect="1"/>
          </p:cNvPicPr>
          <p:nvPr>
            <p:ph type="pic" idx="1"/>
          </p:nvPr>
        </p:nvPicPr>
        <p:blipFill>
          <a:blip r:embed="rId2"/>
          <a:srcRect l="1554" r="1554"/>
          <a:stretch>
            <a:fillRect/>
          </a:stretch>
        </p:blipFill>
        <p:spPr>
          <a:xfrm>
            <a:off x="68308" y="1133475"/>
            <a:ext cx="9001873" cy="4581525"/>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deleteUser.JPG"/>
          <p:cNvPicPr>
            <a:picLocks noGrp="1" noChangeAspect="1"/>
          </p:cNvPicPr>
          <p:nvPr>
            <p:ph type="pic" idx="1"/>
          </p:nvPr>
        </p:nvPicPr>
        <p:blipFill>
          <a:blip r:embed="rId2"/>
          <a:srcRect l="1316" r="1316"/>
          <a:stretch>
            <a:fillRect/>
          </a:stretch>
        </p:blipFill>
        <p:spPr>
          <a:xfrm>
            <a:off x="68308" y="752475"/>
            <a:ext cx="9001873" cy="4581525"/>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etSlot.JPG"/>
          <p:cNvPicPr>
            <a:picLocks noGrp="1" noChangeAspect="1"/>
          </p:cNvPicPr>
          <p:nvPr>
            <p:ph type="pic" idx="1"/>
          </p:nvPr>
        </p:nvPicPr>
        <p:blipFill>
          <a:blip r:embed="rId2"/>
          <a:srcRect l="327" r="327"/>
          <a:stretch>
            <a:fillRect/>
          </a:stretch>
        </p:blipFill>
        <p:spPr>
          <a:xfrm>
            <a:off x="68308" y="685800"/>
            <a:ext cx="9001873" cy="4581525"/>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userAdd.JPG"/>
          <p:cNvPicPr>
            <a:picLocks noGrp="1" noChangeAspect="1"/>
          </p:cNvPicPr>
          <p:nvPr>
            <p:ph type="pic" idx="1"/>
          </p:nvPr>
        </p:nvPicPr>
        <p:blipFill>
          <a:blip r:embed="rId2"/>
          <a:srcRect l="1737" r="1737"/>
          <a:stretch>
            <a:fillRect/>
          </a:stretch>
        </p:blipFill>
        <p:spPr>
          <a:xfrm>
            <a:off x="68308" y="1057275"/>
            <a:ext cx="9001873" cy="4581525"/>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userUpdate.JPG"/>
          <p:cNvPicPr>
            <a:picLocks noGrp="1" noChangeAspect="1"/>
          </p:cNvPicPr>
          <p:nvPr>
            <p:ph type="pic" idx="1"/>
          </p:nvPr>
        </p:nvPicPr>
        <p:blipFill>
          <a:blip r:embed="rId2"/>
          <a:srcRect l="763" r="763"/>
          <a:stretch>
            <a:fillRect/>
          </a:stretch>
        </p:blipFill>
        <p:spPr>
          <a:xfrm>
            <a:off x="68308" y="752475"/>
            <a:ext cx="9001873" cy="4810125"/>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Schemas</a:t>
            </a:r>
          </a:p>
        </p:txBody>
      </p:sp>
      <p:pic>
        <p:nvPicPr>
          <p:cNvPr id="5" name="Picture Placeholder 4" descr="schemas.jpg"/>
          <p:cNvPicPr>
            <a:picLocks noGrp="1" noChangeAspect="1"/>
          </p:cNvPicPr>
          <p:nvPr>
            <p:ph type="pic" idx="1"/>
          </p:nvPr>
        </p:nvPicPr>
        <p:blipFill>
          <a:blip r:embed="rId2"/>
          <a:srcRect l="960" r="960"/>
          <a:stretch>
            <a:fillRect/>
          </a:stretch>
        </p:blip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latin typeface="Times New Roman" pitchFamily="18" charset="0"/>
                <a:cs typeface="Times New Roman" pitchFamily="18" charset="0"/>
              </a:rPr>
              <a:t>JUNIT Test Cases</a:t>
            </a:r>
            <a:endParaRPr lang="en-US" b="1" dirty="0">
              <a:solidFill>
                <a:schemeClr val="tx1"/>
              </a:solidFill>
              <a:latin typeface="Times New Roman" pitchFamily="18" charset="0"/>
              <a:cs typeface="Times New Roman" pitchFamily="18" charset="0"/>
            </a:endParaRPr>
          </a:p>
        </p:txBody>
      </p:sp>
      <p:pic>
        <p:nvPicPr>
          <p:cNvPr id="1026" name="Picture 2"/>
          <p:cNvPicPr>
            <a:picLocks noGrp="1" noChangeAspect="1" noChangeArrowheads="1"/>
          </p:cNvPicPr>
          <p:nvPr>
            <p:ph type="pic" idx="1"/>
          </p:nvPr>
        </p:nvPicPr>
        <p:blipFill>
          <a:blip r:embed="rId2"/>
          <a:srcRect t="307" b="307"/>
          <a:stretch>
            <a:fillRect/>
          </a:stretch>
        </p:blipFill>
        <p:spPr bwMode="auto">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9B6CE1-EF32-54AF-E366-E8CECAE35775}"/>
              </a:ext>
            </a:extLst>
          </p:cNvPr>
          <p:cNvSpPr>
            <a:spLocks noGrp="1"/>
          </p:cNvSpPr>
          <p:nvPr>
            <p:ph type="title"/>
          </p:nvPr>
        </p:nvSpPr>
        <p:spPr>
          <a:xfrm>
            <a:off x="381000" y="304799"/>
            <a:ext cx="7543800" cy="838201"/>
          </a:xfrm>
        </p:spPr>
        <p:txBody>
          <a:bodyPr/>
          <a:lstStyle/>
          <a:p>
            <a:r>
              <a:rPr lang="en-IN" b="1" dirty="0">
                <a:latin typeface="Times New Roman" panose="02020603050405020304" pitchFamily="18" charset="0"/>
                <a:cs typeface="Times New Roman" panose="02020603050405020304" pitchFamily="18" charset="0"/>
              </a:rPr>
              <a:t>                              </a:t>
            </a:r>
            <a:r>
              <a:rPr lang="en-IN"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 xmlns:a16="http://schemas.microsoft.com/office/drawing/2014/main" id="{364EBEC9-060A-832E-1700-59044D1DBE99}"/>
              </a:ext>
            </a:extLst>
          </p:cNvPr>
          <p:cNvSpPr>
            <a:spLocks noGrp="1"/>
          </p:cNvSpPr>
          <p:nvPr>
            <p:ph type="body" sz="half" idx="2"/>
          </p:nvPr>
        </p:nvSpPr>
        <p:spPr>
          <a:xfrm>
            <a:off x="381000" y="1219200"/>
            <a:ext cx="7848600" cy="3276601"/>
          </a:xfrm>
        </p:spPr>
        <p:txBody>
          <a:bodyPr/>
          <a:lstStyle/>
          <a:p>
            <a:pPr marL="285750" indent="-285750" algn="l">
              <a:buClr>
                <a:schemeClr val="tx1"/>
              </a:buClr>
              <a:buFont typeface="Wingdings" panose="05000000000000000000" pitchFamily="2" charset="2"/>
              <a:buChar char="§"/>
            </a:pPr>
            <a:r>
              <a:rPr lang="en-IN" b="1" i="0" dirty="0">
                <a:solidFill>
                  <a:srgbClr val="0D0D0D"/>
                </a:solidFill>
                <a:effectLst/>
                <a:latin typeface="Söhne"/>
              </a:rPr>
              <a:t>Seamless Updates</a:t>
            </a:r>
            <a:r>
              <a:rPr lang="en-IN" b="0" i="0" dirty="0">
                <a:solidFill>
                  <a:srgbClr val="0D0D0D"/>
                </a:solidFill>
                <a:effectLst/>
                <a:latin typeface="Söhne"/>
              </a:rPr>
              <a:t>: Effortless system maintenance for administrators to keep vaccine inventory accurate.</a:t>
            </a:r>
          </a:p>
          <a:p>
            <a:pPr marL="285750" indent="-285750" algn="l">
              <a:buClr>
                <a:schemeClr val="tx1"/>
              </a:buClr>
              <a:buFont typeface="Wingdings" panose="05000000000000000000" pitchFamily="2" charset="2"/>
              <a:buChar char="§"/>
            </a:pPr>
            <a:r>
              <a:rPr lang="en-IN" b="1" i="0" dirty="0">
                <a:solidFill>
                  <a:srgbClr val="0D0D0D"/>
                </a:solidFill>
                <a:effectLst/>
                <a:latin typeface="Söhne"/>
              </a:rPr>
              <a:t>Effortless Management</a:t>
            </a:r>
            <a:r>
              <a:rPr lang="en-IN" b="0" i="0" dirty="0">
                <a:solidFill>
                  <a:srgbClr val="0D0D0D"/>
                </a:solidFill>
                <a:effectLst/>
                <a:latin typeface="Söhne"/>
              </a:rPr>
              <a:t>: User-friendly interface simplifies tasks like adding, updating, and deleting vaccine information.</a:t>
            </a:r>
          </a:p>
          <a:p>
            <a:pPr marL="285750" indent="-285750" algn="l">
              <a:buClr>
                <a:schemeClr val="tx1"/>
              </a:buClr>
              <a:buFont typeface="Wingdings" panose="05000000000000000000" pitchFamily="2" charset="2"/>
              <a:buChar char="§"/>
            </a:pPr>
            <a:r>
              <a:rPr lang="en-IN" b="1" i="0" dirty="0">
                <a:solidFill>
                  <a:srgbClr val="0D0D0D"/>
                </a:solidFill>
                <a:effectLst/>
                <a:latin typeface="Söhne"/>
              </a:rPr>
              <a:t>User-Friendly Interface</a:t>
            </a:r>
            <a:r>
              <a:rPr lang="en-IN" b="0" i="0" dirty="0">
                <a:solidFill>
                  <a:srgbClr val="0D0D0D"/>
                </a:solidFill>
                <a:effectLst/>
                <a:latin typeface="Söhne"/>
              </a:rPr>
              <a:t>: Intuitive platform for accessing critical vaccine and customer information.</a:t>
            </a:r>
          </a:p>
          <a:p>
            <a:pPr marL="285750" indent="-285750" algn="l">
              <a:buClr>
                <a:schemeClr val="tx1"/>
              </a:buClr>
              <a:buFont typeface="Wingdings" panose="05000000000000000000" pitchFamily="2" charset="2"/>
              <a:buChar char="§"/>
            </a:pPr>
            <a:r>
              <a:rPr lang="en-IN" b="1" i="0" dirty="0">
                <a:solidFill>
                  <a:srgbClr val="0D0D0D"/>
                </a:solidFill>
                <a:effectLst/>
                <a:latin typeface="Söhne"/>
              </a:rPr>
              <a:t>Innovative Search and Display</a:t>
            </a:r>
            <a:r>
              <a:rPr lang="en-IN" b="0" i="0" dirty="0">
                <a:solidFill>
                  <a:srgbClr val="0D0D0D"/>
                </a:solidFill>
                <a:effectLst/>
                <a:latin typeface="Söhne"/>
              </a:rPr>
              <a:t>: Empowers users with an intuitive platform to browse and select suitable vaccine options.</a:t>
            </a:r>
          </a:p>
          <a:p>
            <a:endParaRPr lang="en-IN" dirty="0"/>
          </a:p>
        </p:txBody>
      </p:sp>
    </p:spTree>
    <p:extLst>
      <p:ext uri="{BB962C8B-B14F-4D97-AF65-F5344CB8AC3E}">
        <p14:creationId xmlns="" xmlns:p14="http://schemas.microsoft.com/office/powerpoint/2010/main" val="608888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MODULES</a:t>
            </a:r>
          </a:p>
        </p:txBody>
      </p:sp>
      <p:graphicFrame>
        <p:nvGraphicFramePr>
          <p:cNvPr id="8" name="Content Placeholder 7"/>
          <p:cNvGraphicFramePr>
            <a:graphicFrameLocks noGrp="1"/>
          </p:cNvGraphicFramePr>
          <p:nvPr>
            <p:ph sz="quarter" idx="1"/>
          </p:nvPr>
        </p:nvGraphicFramePr>
        <p:xfrm>
          <a:off x="914400" y="1447800"/>
          <a:ext cx="7772400" cy="3754120"/>
        </p:xfrm>
        <a:graphic>
          <a:graphicData uri="http://schemas.openxmlformats.org/drawingml/2006/table">
            <a:tbl>
              <a:tblPr firstRow="1" bandRow="1">
                <a:tableStyleId>{5C22544A-7EE6-4342-B048-85BDC9FD1C3A}</a:tableStyleId>
              </a:tblPr>
              <a:tblGrid>
                <a:gridCol w="2590800">
                  <a:extLst>
                    <a:ext uri="{9D8B030D-6E8A-4147-A177-3AD203B41FA5}">
                      <a16:colId xmlns="" xmlns:a16="http://schemas.microsoft.com/office/drawing/2014/main" val="20000"/>
                    </a:ext>
                  </a:extLst>
                </a:gridCol>
                <a:gridCol w="2590800">
                  <a:extLst>
                    <a:ext uri="{9D8B030D-6E8A-4147-A177-3AD203B41FA5}">
                      <a16:colId xmlns="" xmlns:a16="http://schemas.microsoft.com/office/drawing/2014/main" val="20001"/>
                    </a:ext>
                  </a:extLst>
                </a:gridCol>
                <a:gridCol w="2590800">
                  <a:extLst>
                    <a:ext uri="{9D8B030D-6E8A-4147-A177-3AD203B41FA5}">
                      <a16:colId xmlns="" xmlns:a16="http://schemas.microsoft.com/office/drawing/2014/main" val="20002"/>
                    </a:ext>
                  </a:extLst>
                </a:gridCol>
              </a:tblGrid>
              <a:tr h="370840">
                <a:tc>
                  <a:txBody>
                    <a:bodyPr/>
                    <a:lstStyle/>
                    <a:p>
                      <a:r>
                        <a:rPr lang="en-US" sz="2800" dirty="0"/>
                        <a:t>Name</a:t>
                      </a:r>
                    </a:p>
                  </a:txBody>
                  <a:tcPr/>
                </a:tc>
                <a:tc>
                  <a:txBody>
                    <a:bodyPr/>
                    <a:lstStyle/>
                    <a:p>
                      <a:r>
                        <a:rPr lang="en-US" sz="2800" dirty="0"/>
                        <a:t>Domain</a:t>
                      </a:r>
                    </a:p>
                  </a:txBody>
                  <a:tcPr/>
                </a:tc>
                <a:tc>
                  <a:txBody>
                    <a:bodyPr/>
                    <a:lstStyle/>
                    <a:p>
                      <a:r>
                        <a:rPr lang="en-US" sz="2800" dirty="0"/>
                        <a:t>Module</a:t>
                      </a:r>
                    </a:p>
                  </a:txBody>
                  <a:tcPr/>
                </a:tc>
                <a:extLst>
                  <a:ext uri="{0D108BD9-81ED-4DB2-BD59-A6C34878D82A}">
                    <a16:rowId xmlns="" xmlns:a16="http://schemas.microsoft.com/office/drawing/2014/main" val="10000"/>
                  </a:ext>
                </a:extLst>
              </a:tr>
              <a:tr h="370840">
                <a:tc>
                  <a:txBody>
                    <a:bodyPr/>
                    <a:lstStyle/>
                    <a:p>
                      <a:r>
                        <a:rPr kumimoji="0" lang="en-US" b="0" i="0" kern="1200" dirty="0" err="1">
                          <a:solidFill>
                            <a:schemeClr val="dk1"/>
                          </a:solidFill>
                          <a:latin typeface="+mn-lt"/>
                          <a:ea typeface="+mn-ea"/>
                          <a:cs typeface="+mn-cs"/>
                        </a:rPr>
                        <a:t>Peteti</a:t>
                      </a:r>
                      <a:r>
                        <a:rPr kumimoji="0" lang="en-US" b="0" i="0" kern="1200" dirty="0">
                          <a:solidFill>
                            <a:schemeClr val="dk1"/>
                          </a:solidFill>
                          <a:latin typeface="+mn-lt"/>
                          <a:ea typeface="+mn-ea"/>
                          <a:cs typeface="+mn-cs"/>
                        </a:rPr>
                        <a:t> </a:t>
                      </a:r>
                      <a:r>
                        <a:rPr kumimoji="0" lang="en-US" b="0" i="0" kern="1200" dirty="0" err="1">
                          <a:solidFill>
                            <a:schemeClr val="dk1"/>
                          </a:solidFill>
                          <a:latin typeface="+mn-lt"/>
                          <a:ea typeface="+mn-ea"/>
                          <a:cs typeface="+mn-cs"/>
                        </a:rPr>
                        <a:t>Akhil</a:t>
                      </a:r>
                      <a:r>
                        <a:rPr kumimoji="0" lang="en-US" b="0" i="0" kern="1200" dirty="0">
                          <a:solidFill>
                            <a:schemeClr val="dk1"/>
                          </a:solidFill>
                          <a:latin typeface="+mn-lt"/>
                          <a:ea typeface="+mn-ea"/>
                          <a:cs typeface="+mn-cs"/>
                        </a:rPr>
                        <a:t> Kumar</a:t>
                      </a:r>
                      <a:endParaRPr lang="en-US" dirty="0"/>
                    </a:p>
                  </a:txBody>
                  <a:tcPr/>
                </a:tc>
                <a:tc>
                  <a:txBody>
                    <a:bodyPr/>
                    <a:lstStyle/>
                    <a:p>
                      <a:r>
                        <a:rPr lang="en-US" dirty="0"/>
                        <a:t>FSD</a:t>
                      </a:r>
                    </a:p>
                  </a:txBody>
                  <a:tcPr/>
                </a:tc>
                <a:tc>
                  <a:txBody>
                    <a:bodyPr/>
                    <a:lstStyle/>
                    <a:p>
                      <a:r>
                        <a:rPr lang="en-US" dirty="0"/>
                        <a:t>User</a:t>
                      </a:r>
                      <a:r>
                        <a:rPr lang="en-US" baseline="0" dirty="0"/>
                        <a:t> Dashboard</a:t>
                      </a:r>
                      <a:endParaRPr lang="en-US" dirty="0"/>
                    </a:p>
                  </a:txBody>
                  <a:tcPr/>
                </a:tc>
                <a:extLst>
                  <a:ext uri="{0D108BD9-81ED-4DB2-BD59-A6C34878D82A}">
                    <a16:rowId xmlns="" xmlns:a16="http://schemas.microsoft.com/office/drawing/2014/main" val="10001"/>
                  </a:ext>
                </a:extLst>
              </a:tr>
              <a:tr h="370840">
                <a:tc>
                  <a:txBody>
                    <a:bodyPr/>
                    <a:lstStyle/>
                    <a:p>
                      <a:r>
                        <a:rPr kumimoji="0" lang="en-US" b="0" i="0" kern="1200" dirty="0" err="1">
                          <a:solidFill>
                            <a:schemeClr val="dk1"/>
                          </a:solidFill>
                          <a:latin typeface="+mn-lt"/>
                          <a:ea typeface="+mn-ea"/>
                          <a:cs typeface="+mn-cs"/>
                        </a:rPr>
                        <a:t>Prashant</a:t>
                      </a:r>
                      <a:r>
                        <a:rPr kumimoji="0" lang="en-US" b="0" i="0" kern="1200" dirty="0">
                          <a:solidFill>
                            <a:schemeClr val="dk1"/>
                          </a:solidFill>
                          <a:latin typeface="+mn-lt"/>
                          <a:ea typeface="+mn-ea"/>
                          <a:cs typeface="+mn-cs"/>
                        </a:rPr>
                        <a:t> </a:t>
                      </a:r>
                      <a:r>
                        <a:rPr kumimoji="0" lang="en-US" b="0" i="0" kern="1200" dirty="0" err="1">
                          <a:solidFill>
                            <a:schemeClr val="dk1"/>
                          </a:solidFill>
                          <a:latin typeface="+mn-lt"/>
                          <a:ea typeface="+mn-ea"/>
                          <a:cs typeface="+mn-cs"/>
                        </a:rPr>
                        <a:t>Bhajantri</a:t>
                      </a:r>
                      <a:endParaRPr lang="en-US" dirty="0"/>
                    </a:p>
                  </a:txBody>
                  <a:tcPr/>
                </a:tc>
                <a:tc>
                  <a:txBody>
                    <a:bodyPr/>
                    <a:lstStyle/>
                    <a:p>
                      <a:r>
                        <a:rPr lang="en-US" dirty="0"/>
                        <a:t>FSD</a:t>
                      </a:r>
                    </a:p>
                  </a:txBody>
                  <a:tcPr/>
                </a:tc>
                <a:tc>
                  <a:txBody>
                    <a:bodyPr/>
                    <a:lstStyle/>
                    <a:p>
                      <a:r>
                        <a:rPr lang="en-US" dirty="0"/>
                        <a:t>Certification and history</a:t>
                      </a:r>
                    </a:p>
                  </a:txBody>
                  <a:tcPr/>
                </a:tc>
                <a:extLst>
                  <a:ext uri="{0D108BD9-81ED-4DB2-BD59-A6C34878D82A}">
                    <a16:rowId xmlns="" xmlns:a16="http://schemas.microsoft.com/office/drawing/2014/main" val="10002"/>
                  </a:ext>
                </a:extLst>
              </a:tr>
              <a:tr h="370840">
                <a:tc>
                  <a:txBody>
                    <a:bodyPr/>
                    <a:lstStyle/>
                    <a:p>
                      <a:r>
                        <a:rPr kumimoji="0" lang="en-US" b="0" i="0" kern="1200" dirty="0" err="1">
                          <a:solidFill>
                            <a:schemeClr val="dk1"/>
                          </a:solidFill>
                          <a:latin typeface="+mn-lt"/>
                          <a:ea typeface="+mn-ea"/>
                          <a:cs typeface="+mn-cs"/>
                        </a:rPr>
                        <a:t>Priyanka</a:t>
                      </a:r>
                      <a:r>
                        <a:rPr kumimoji="0" lang="en-US" b="0" i="0" kern="1200" dirty="0">
                          <a:solidFill>
                            <a:schemeClr val="dk1"/>
                          </a:solidFill>
                          <a:latin typeface="+mn-lt"/>
                          <a:ea typeface="+mn-ea"/>
                          <a:cs typeface="+mn-cs"/>
                        </a:rPr>
                        <a:t> O</a:t>
                      </a:r>
                      <a:endParaRPr lang="en-US" dirty="0"/>
                    </a:p>
                  </a:txBody>
                  <a:tcPr/>
                </a:tc>
                <a:tc>
                  <a:txBody>
                    <a:bodyPr/>
                    <a:lstStyle/>
                    <a:p>
                      <a:r>
                        <a:rPr lang="en-US" dirty="0"/>
                        <a:t>FSD</a:t>
                      </a:r>
                    </a:p>
                  </a:txBody>
                  <a:tcPr/>
                </a:tc>
                <a:tc>
                  <a:txBody>
                    <a:bodyPr/>
                    <a:lstStyle/>
                    <a:p>
                      <a:r>
                        <a:rPr lang="en-US" dirty="0" err="1"/>
                        <a:t>AdminUser</a:t>
                      </a:r>
                      <a:endParaRPr lang="en-US"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err="1">
                          <a:solidFill>
                            <a:schemeClr val="dk1"/>
                          </a:solidFill>
                          <a:latin typeface="+mn-lt"/>
                          <a:ea typeface="+mn-ea"/>
                          <a:cs typeface="+mn-cs"/>
                        </a:rPr>
                        <a:t>Rachagalla</a:t>
                      </a:r>
                      <a:r>
                        <a:rPr kumimoji="0" lang="en-US" b="0" i="0" kern="1200" dirty="0">
                          <a:solidFill>
                            <a:schemeClr val="dk1"/>
                          </a:solidFill>
                          <a:latin typeface="+mn-lt"/>
                          <a:ea typeface="+mn-ea"/>
                          <a:cs typeface="+mn-cs"/>
                        </a:rPr>
                        <a:t> </a:t>
                      </a:r>
                      <a:r>
                        <a:rPr kumimoji="0" lang="en-US" b="0" i="0" kern="1200" dirty="0" err="1">
                          <a:solidFill>
                            <a:schemeClr val="dk1"/>
                          </a:solidFill>
                          <a:latin typeface="+mn-lt"/>
                          <a:ea typeface="+mn-ea"/>
                          <a:cs typeface="+mn-cs"/>
                        </a:rPr>
                        <a:t>Madhavi</a:t>
                      </a:r>
                      <a:endParaRPr lang="en-US" dirty="0"/>
                    </a:p>
                  </a:txBody>
                  <a:tcPr/>
                </a:tc>
                <a:tc>
                  <a:txBody>
                    <a:bodyPr/>
                    <a:lstStyle/>
                    <a:p>
                      <a:r>
                        <a:rPr lang="en-US" dirty="0"/>
                        <a:t>FSD</a:t>
                      </a:r>
                    </a:p>
                  </a:txBody>
                  <a:tcPr/>
                </a:tc>
                <a:tc>
                  <a:txBody>
                    <a:bodyPr/>
                    <a:lstStyle/>
                    <a:p>
                      <a:r>
                        <a:rPr lang="en-US" dirty="0" err="1"/>
                        <a:t>Userhome</a:t>
                      </a:r>
                      <a:r>
                        <a:rPr lang="en-US" baseline="0" dirty="0"/>
                        <a:t> and </a:t>
                      </a:r>
                      <a:r>
                        <a:rPr lang="en-US" baseline="0" dirty="0" err="1"/>
                        <a:t>Welcom</a:t>
                      </a:r>
                      <a:r>
                        <a:rPr lang="en-US" baseline="0" dirty="0"/>
                        <a:t> page</a:t>
                      </a:r>
                      <a:endParaRPr lang="en-US" dirty="0"/>
                    </a:p>
                  </a:txBody>
                  <a:tcPr/>
                </a:tc>
                <a:extLst>
                  <a:ext uri="{0D108BD9-81ED-4DB2-BD59-A6C34878D82A}">
                    <a16:rowId xmlns="" xmlns:a16="http://schemas.microsoft.com/office/drawing/2014/main" val="10004"/>
                  </a:ext>
                </a:extLst>
              </a:tr>
              <a:tr h="370840">
                <a:tc>
                  <a:txBody>
                    <a:bodyPr/>
                    <a:lstStyle/>
                    <a:p>
                      <a:r>
                        <a:rPr kumimoji="0" lang="en-US" b="0" i="0" kern="1200" dirty="0" err="1">
                          <a:solidFill>
                            <a:schemeClr val="dk1"/>
                          </a:solidFill>
                          <a:latin typeface="+mn-lt"/>
                          <a:ea typeface="+mn-ea"/>
                          <a:cs typeface="+mn-cs"/>
                        </a:rPr>
                        <a:t>Ramya</a:t>
                      </a:r>
                      <a:r>
                        <a:rPr kumimoji="0" lang="en-US" b="0" i="0" kern="1200" dirty="0">
                          <a:solidFill>
                            <a:schemeClr val="dk1"/>
                          </a:solidFill>
                          <a:latin typeface="+mn-lt"/>
                          <a:ea typeface="+mn-ea"/>
                          <a:cs typeface="+mn-cs"/>
                        </a:rPr>
                        <a:t> </a:t>
                      </a:r>
                      <a:r>
                        <a:rPr kumimoji="0" lang="en-US" b="0" i="0" kern="1200" dirty="0" err="1">
                          <a:solidFill>
                            <a:schemeClr val="dk1"/>
                          </a:solidFill>
                          <a:latin typeface="+mn-lt"/>
                          <a:ea typeface="+mn-ea"/>
                          <a:cs typeface="+mn-cs"/>
                        </a:rPr>
                        <a:t>Daphalapur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FSD</a:t>
                      </a:r>
                    </a:p>
                  </a:txBody>
                  <a:tcPr/>
                </a:tc>
                <a:tc>
                  <a:txBody>
                    <a:bodyPr/>
                    <a:lstStyle/>
                    <a:p>
                      <a:r>
                        <a:rPr lang="en-US" dirty="0" err="1"/>
                        <a:t>SignUp</a:t>
                      </a:r>
                      <a:r>
                        <a:rPr lang="en-US" baseline="0" dirty="0"/>
                        <a:t> and </a:t>
                      </a:r>
                      <a:r>
                        <a:rPr lang="en-US" baseline="0" dirty="0" err="1"/>
                        <a:t>ResetPassword</a:t>
                      </a:r>
                      <a:endParaRPr lang="en-US" dirty="0"/>
                    </a:p>
                  </a:txBody>
                  <a:tcPr/>
                </a:tc>
                <a:extLst>
                  <a:ext uri="{0D108BD9-81ED-4DB2-BD59-A6C34878D82A}">
                    <a16:rowId xmlns="" xmlns:a16="http://schemas.microsoft.com/office/drawing/2014/main" val="10005"/>
                  </a:ext>
                </a:extLst>
              </a:tr>
              <a:tr h="370840">
                <a:tc>
                  <a:txBody>
                    <a:bodyPr/>
                    <a:lstStyle/>
                    <a:p>
                      <a:r>
                        <a:rPr kumimoji="0" lang="en-US" b="0" i="0" kern="1200" dirty="0" err="1">
                          <a:solidFill>
                            <a:schemeClr val="dk1"/>
                          </a:solidFill>
                          <a:latin typeface="+mn-lt"/>
                          <a:ea typeface="+mn-ea"/>
                          <a:cs typeface="+mn-cs"/>
                        </a:rPr>
                        <a:t>Reby</a:t>
                      </a:r>
                      <a:r>
                        <a:rPr kumimoji="0" lang="en-US" b="0" i="0" kern="1200" dirty="0">
                          <a:solidFill>
                            <a:schemeClr val="dk1"/>
                          </a:solidFill>
                          <a:latin typeface="+mn-lt"/>
                          <a:ea typeface="+mn-ea"/>
                          <a:cs typeface="+mn-cs"/>
                        </a:rPr>
                        <a:t> </a:t>
                      </a:r>
                      <a:r>
                        <a:rPr kumimoji="0" lang="en-US" b="0" i="0" kern="1200" dirty="0" err="1">
                          <a:solidFill>
                            <a:schemeClr val="dk1"/>
                          </a:solidFill>
                          <a:latin typeface="+mn-lt"/>
                          <a:ea typeface="+mn-ea"/>
                          <a:cs typeface="+mn-cs"/>
                        </a:rPr>
                        <a:t>Royan</a:t>
                      </a:r>
                      <a:r>
                        <a:rPr kumimoji="0" lang="en-US" b="0" i="0" kern="1200" dirty="0">
                          <a:solidFill>
                            <a:schemeClr val="dk1"/>
                          </a:solidFill>
                          <a:latin typeface="+mn-lt"/>
                          <a:ea typeface="+mn-ea"/>
                          <a:cs typeface="+mn-cs"/>
                        </a:rPr>
                        <a:t> </a:t>
                      </a:r>
                      <a:r>
                        <a:rPr kumimoji="0" lang="en-US" b="0" i="0" kern="1200" dirty="0" err="1">
                          <a:solidFill>
                            <a:schemeClr val="dk1"/>
                          </a:solidFill>
                          <a:latin typeface="+mn-lt"/>
                          <a:ea typeface="+mn-ea"/>
                          <a:cs typeface="+mn-cs"/>
                        </a:rPr>
                        <a:t>Balraj</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FSD</a:t>
                      </a:r>
                    </a:p>
                  </a:txBody>
                  <a:tcPr/>
                </a:tc>
                <a:tc>
                  <a:txBody>
                    <a:bodyPr/>
                    <a:lstStyle/>
                    <a:p>
                      <a:r>
                        <a:rPr lang="en-US" dirty="0" err="1"/>
                        <a:t>AdminSlot</a:t>
                      </a:r>
                      <a:r>
                        <a:rPr lang="en-US" baseline="0" dirty="0"/>
                        <a:t> </a:t>
                      </a:r>
                      <a:endParaRPr lang="en-US" dirty="0"/>
                    </a:p>
                  </a:txBody>
                  <a:tcPr/>
                </a:tc>
                <a:extLst>
                  <a:ext uri="{0D108BD9-81ED-4DB2-BD59-A6C34878D82A}">
                    <a16:rowId xmlns="" xmlns:a16="http://schemas.microsoft.com/office/drawing/2014/main" val="10006"/>
                  </a:ext>
                </a:extLst>
              </a:tr>
              <a:tr h="370840">
                <a:tc>
                  <a:txBody>
                    <a:bodyPr/>
                    <a:lstStyle/>
                    <a:p>
                      <a:r>
                        <a:rPr kumimoji="0" lang="en-US" b="0" i="0" kern="1200" dirty="0" err="1">
                          <a:solidFill>
                            <a:schemeClr val="dk1"/>
                          </a:solidFill>
                          <a:latin typeface="+mn-lt"/>
                          <a:ea typeface="+mn-ea"/>
                          <a:cs typeface="+mn-cs"/>
                        </a:rPr>
                        <a:t>Rohini</a:t>
                      </a:r>
                      <a:r>
                        <a:rPr kumimoji="0" lang="en-US" b="0" i="0" kern="1200" dirty="0">
                          <a:solidFill>
                            <a:schemeClr val="dk1"/>
                          </a:solidFill>
                          <a:latin typeface="+mn-lt"/>
                          <a:ea typeface="+mn-ea"/>
                          <a:cs typeface="+mn-cs"/>
                        </a:rPr>
                        <a:t> Vilas </a:t>
                      </a:r>
                      <a:r>
                        <a:rPr kumimoji="0" lang="en-US" b="0" i="0" kern="1200" dirty="0" err="1">
                          <a:solidFill>
                            <a:schemeClr val="dk1"/>
                          </a:solidFill>
                          <a:latin typeface="+mn-lt"/>
                          <a:ea typeface="+mn-ea"/>
                          <a:cs typeface="+mn-cs"/>
                        </a:rPr>
                        <a:t>Khot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FSD</a:t>
                      </a:r>
                    </a:p>
                  </a:txBody>
                  <a:tcPr/>
                </a:tc>
                <a:tc>
                  <a:txBody>
                    <a:bodyPr/>
                    <a:lstStyle/>
                    <a:p>
                      <a:r>
                        <a:rPr lang="en-US" dirty="0" err="1"/>
                        <a:t>AdminDashboard</a:t>
                      </a:r>
                      <a:r>
                        <a:rPr lang="en-US" dirty="0"/>
                        <a:t> and </a:t>
                      </a:r>
                      <a:r>
                        <a:rPr lang="en-US" dirty="0" err="1"/>
                        <a:t>AdminHome</a:t>
                      </a:r>
                      <a:endParaRPr lang="en-US" dirty="0"/>
                    </a:p>
                  </a:txBody>
                  <a:tcPr/>
                </a:tc>
                <a:extLst>
                  <a:ext uri="{0D108BD9-81ED-4DB2-BD59-A6C34878D82A}">
                    <a16:rowId xmlns="" xmlns:a16="http://schemas.microsoft.com/office/drawing/2014/main" val="10007"/>
                  </a:ext>
                </a:extLst>
              </a:tr>
              <a:tr h="370840">
                <a:tc>
                  <a:txBody>
                    <a:bodyPr/>
                    <a:lstStyle/>
                    <a:p>
                      <a:r>
                        <a:rPr kumimoji="0" lang="en-US" b="0" i="0" kern="1200" dirty="0" err="1">
                          <a:solidFill>
                            <a:schemeClr val="dk1"/>
                          </a:solidFill>
                          <a:latin typeface="+mn-lt"/>
                          <a:ea typeface="+mn-ea"/>
                          <a:cs typeface="+mn-cs"/>
                        </a:rPr>
                        <a:t>Satyendra</a:t>
                      </a:r>
                      <a:r>
                        <a:rPr kumimoji="0" lang="en-US" b="0" i="0" kern="1200" dirty="0">
                          <a:solidFill>
                            <a:schemeClr val="dk1"/>
                          </a:solidFill>
                          <a:latin typeface="+mn-lt"/>
                          <a:ea typeface="+mn-ea"/>
                          <a:cs typeface="+mn-cs"/>
                        </a:rPr>
                        <a:t> Sharma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FSD</a:t>
                      </a:r>
                    </a:p>
                  </a:txBody>
                  <a:tcPr/>
                </a:tc>
                <a:tc>
                  <a:txBody>
                    <a:bodyPr/>
                    <a:lstStyle/>
                    <a:p>
                      <a:r>
                        <a:rPr lang="en-US" dirty="0" err="1"/>
                        <a:t>Signin</a:t>
                      </a:r>
                      <a:endParaRPr lang="en-US" dirty="0"/>
                    </a:p>
                  </a:txBody>
                  <a:tcPr/>
                </a:tc>
                <a:extLst>
                  <a:ext uri="{0D108BD9-81ED-4DB2-BD59-A6C34878D82A}">
                    <a16:rowId xmlns="" xmlns:a16="http://schemas.microsoft.com/office/drawing/2014/main" val="10008"/>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C9F7658F-8C32-44FD-7BA9-FBEA4FCDAD75}"/>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6800" y="1295400"/>
            <a:ext cx="7391400" cy="2682240"/>
          </a:xfrm>
          <a:prstGeom prst="rect">
            <a:avLst/>
          </a:prstGeom>
        </p:spPr>
      </p:pic>
    </p:spTree>
    <p:extLst>
      <p:ext uri="{BB962C8B-B14F-4D97-AF65-F5344CB8AC3E}">
        <p14:creationId xmlns="" xmlns:p14="http://schemas.microsoft.com/office/powerpoint/2010/main" val="110151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Abstract</a:t>
            </a:r>
          </a:p>
        </p:txBody>
      </p:sp>
      <p:sp>
        <p:nvSpPr>
          <p:cNvPr id="3" name="Content Placeholder 2"/>
          <p:cNvSpPr>
            <a:spLocks noGrp="1"/>
          </p:cNvSpPr>
          <p:nvPr>
            <p:ph sz="quarter" idx="1"/>
          </p:nvPr>
        </p:nvSpPr>
        <p:spPr/>
        <p:txBody>
          <a:bodyPr>
            <a:normAutofit/>
          </a:bodyPr>
          <a:lstStyle/>
          <a:p>
            <a:r>
              <a:rPr lang="en-US" sz="2000" dirty="0">
                <a:latin typeface="Times New Roman" pitchFamily="18" charset="0"/>
                <a:cs typeface="Times New Roman" pitchFamily="18" charset="0"/>
              </a:rPr>
              <a:t>Introducing an innovative online vaccination management application designed to streamline and optimize vaccination processes.</a:t>
            </a:r>
          </a:p>
          <a:p>
            <a:r>
              <a:rPr lang="en-US" sz="2000" dirty="0">
                <a:latin typeface="Times New Roman" pitchFamily="18" charset="0"/>
                <a:cs typeface="Times New Roman" pitchFamily="18" charset="0"/>
              </a:rPr>
              <a:t> This comprehensive platform offers appointment scheduling, vaccine inventory management.</a:t>
            </a:r>
          </a:p>
          <a:p>
            <a:r>
              <a:rPr lang="en-US" sz="2000" dirty="0">
                <a:latin typeface="Times New Roman" pitchFamily="18" charset="0"/>
                <a:cs typeface="Times New Roman" pitchFamily="18" charset="0"/>
              </a:rPr>
              <a:t> User-friendly interfaces and advanced technologies, the application promises to revolutionize vaccination management, promoting public health initiatives worldwide.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Introduction</a:t>
            </a:r>
          </a:p>
        </p:txBody>
      </p:sp>
      <p:sp>
        <p:nvSpPr>
          <p:cNvPr id="3" name="Content Placeholder 2"/>
          <p:cNvSpPr>
            <a:spLocks noGrp="1"/>
          </p:cNvSpPr>
          <p:nvPr>
            <p:ph sz="quarter" idx="1"/>
          </p:nvPr>
        </p:nvSpPr>
        <p:spPr/>
        <p:txBody>
          <a:bodyPr>
            <a:normAutofit/>
          </a:bodyPr>
          <a:lstStyle/>
          <a:p>
            <a:pPr>
              <a:buFont typeface="Wingdings" pitchFamily="2" charset="2"/>
              <a:buChar char="§"/>
            </a:pPr>
            <a:r>
              <a:rPr lang="en-US" sz="2000" dirty="0">
                <a:latin typeface="Times New Roman" pitchFamily="18" charset="0"/>
                <a:cs typeface="Times New Roman" pitchFamily="18" charset="0"/>
              </a:rPr>
              <a:t>The Online Vaccine Management Contains 2 parts</a:t>
            </a:r>
          </a:p>
          <a:p>
            <a:pPr lvl="1">
              <a:buFont typeface="Wingdings" pitchFamily="2" charset="2"/>
              <a:buChar char="§"/>
            </a:pPr>
            <a:r>
              <a:rPr lang="en-US" sz="2000" dirty="0">
                <a:latin typeface="Times New Roman" pitchFamily="18" charset="0"/>
                <a:cs typeface="Times New Roman" pitchFamily="18" charset="0"/>
              </a:rPr>
              <a:t>Admin</a:t>
            </a:r>
          </a:p>
          <a:p>
            <a:pPr lvl="1">
              <a:buFont typeface="Wingdings" pitchFamily="2" charset="2"/>
              <a:buChar char="§"/>
            </a:pPr>
            <a:r>
              <a:rPr lang="en-US" sz="2000" dirty="0">
                <a:latin typeface="Times New Roman" pitchFamily="18" charset="0"/>
                <a:cs typeface="Times New Roman" pitchFamily="18" charset="0"/>
              </a:rPr>
              <a:t>User</a:t>
            </a:r>
          </a:p>
          <a:p>
            <a:pPr>
              <a:buFont typeface="Wingdings" pitchFamily="2" charset="2"/>
              <a:buChar char="§"/>
            </a:pPr>
            <a:r>
              <a:rPr lang="en-US" sz="2000" dirty="0">
                <a:latin typeface="Times New Roman" pitchFamily="18" charset="0"/>
                <a:cs typeface="Times New Roman" pitchFamily="18" charset="0"/>
              </a:rPr>
              <a:t>The Admin is responsible to add vaccine availability different locations.</a:t>
            </a:r>
          </a:p>
          <a:p>
            <a:pPr>
              <a:buFont typeface="Wingdings" pitchFamily="2" charset="2"/>
              <a:buChar char="§"/>
            </a:pPr>
            <a:r>
              <a:rPr lang="en-US" sz="2000" dirty="0">
                <a:latin typeface="Times New Roman" pitchFamily="18" charset="0"/>
                <a:cs typeface="Times New Roman" pitchFamily="18" charset="0"/>
              </a:rPr>
              <a:t>And also admin is responsible for making the users to take Vaccine according to the slot timing.</a:t>
            </a:r>
          </a:p>
          <a:p>
            <a:pPr>
              <a:buFont typeface="Wingdings" pitchFamily="2" charset="2"/>
              <a:buChar char="§"/>
            </a:pPr>
            <a:r>
              <a:rPr lang="en-US" sz="2000" dirty="0">
                <a:latin typeface="Times New Roman" pitchFamily="18" charset="0"/>
                <a:cs typeface="Times New Roman" pitchFamily="18" charset="0"/>
              </a:rPr>
              <a:t>User can book the slot for Vaccination by knowing the availability in the  inventory.</a:t>
            </a:r>
          </a:p>
          <a:p>
            <a:pPr>
              <a:buNone/>
            </a:pPr>
            <a:r>
              <a:rPr lang="en-US" sz="2000" dirty="0">
                <a:latin typeface="Times New Roman" pitchFamily="18" charset="0"/>
                <a:cs typeface="Times New Roman" pitchFamily="18" charset="0"/>
              </a:rPr>
              <a:t> </a:t>
            </a:r>
          </a:p>
          <a:p>
            <a:pPr lvl="3"/>
            <a:endParaRPr lang="en-US"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itchFamily="18" charset="0"/>
                <a:cs typeface="Times New Roman" pitchFamily="18" charset="0"/>
              </a:rPr>
              <a:t>Components</a:t>
            </a:r>
          </a:p>
        </p:txBody>
      </p:sp>
      <p:sp>
        <p:nvSpPr>
          <p:cNvPr id="3" name="Content Placeholder 2"/>
          <p:cNvSpPr>
            <a:spLocks noGrp="1"/>
          </p:cNvSpPr>
          <p:nvPr>
            <p:ph sz="quarter" idx="1"/>
          </p:nvPr>
        </p:nvSpPr>
        <p:spPr/>
        <p:txBody>
          <a:bodyPr>
            <a:normAutofit/>
          </a:bodyPr>
          <a:lstStyle/>
          <a:p>
            <a:r>
              <a:rPr lang="en-US" sz="2000" dirty="0">
                <a:latin typeface="Times New Roman" pitchFamily="18" charset="0"/>
                <a:cs typeface="Times New Roman" pitchFamily="18" charset="0"/>
              </a:rPr>
              <a:t>Welcome Page</a:t>
            </a:r>
          </a:p>
          <a:p>
            <a:r>
              <a:rPr lang="en-US" sz="2000" dirty="0">
                <a:latin typeface="Times New Roman" pitchFamily="18" charset="0"/>
                <a:cs typeface="Times New Roman" pitchFamily="18" charset="0"/>
              </a:rPr>
              <a:t>Sign in</a:t>
            </a:r>
          </a:p>
          <a:p>
            <a:r>
              <a:rPr lang="en-US" sz="2000" dirty="0">
                <a:latin typeface="Times New Roman" pitchFamily="18" charset="0"/>
                <a:cs typeface="Times New Roman" pitchFamily="18" charset="0"/>
              </a:rPr>
              <a:t>Sign Up</a:t>
            </a:r>
          </a:p>
          <a:p>
            <a:r>
              <a:rPr lang="en-US" sz="2000" dirty="0">
                <a:latin typeface="Times New Roman" pitchFamily="18" charset="0"/>
                <a:cs typeface="Times New Roman" pitchFamily="18" charset="0"/>
              </a:rPr>
              <a:t>Admin Dashboard</a:t>
            </a:r>
          </a:p>
          <a:p>
            <a:r>
              <a:rPr lang="en-US" sz="2000" dirty="0">
                <a:latin typeface="Times New Roman" pitchFamily="18" charset="0"/>
                <a:cs typeface="Times New Roman" pitchFamily="18" charset="0"/>
              </a:rPr>
              <a:t>Add Vaccination Details</a:t>
            </a:r>
          </a:p>
          <a:p>
            <a:r>
              <a:rPr lang="en-US" sz="2000" dirty="0">
                <a:latin typeface="Times New Roman" pitchFamily="18" charset="0"/>
                <a:cs typeface="Times New Roman" pitchFamily="18" charset="0"/>
              </a:rPr>
              <a:t>Add User</a:t>
            </a:r>
          </a:p>
          <a:p>
            <a:r>
              <a:rPr lang="en-US" sz="2000" dirty="0">
                <a:latin typeface="Times New Roman" pitchFamily="18" charset="0"/>
                <a:cs typeface="Times New Roman" pitchFamily="18" charset="0"/>
              </a:rPr>
              <a:t>Edit User</a:t>
            </a:r>
          </a:p>
          <a:p>
            <a:r>
              <a:rPr lang="en-US" sz="2000" dirty="0">
                <a:latin typeface="Times New Roman" pitchFamily="18" charset="0"/>
                <a:cs typeface="Times New Roman" pitchFamily="18" charset="0"/>
              </a:rPr>
              <a:t>User Dashboard</a:t>
            </a:r>
          </a:p>
          <a:p>
            <a:r>
              <a:rPr lang="en-US" sz="2000" dirty="0">
                <a:latin typeface="Times New Roman" pitchFamily="18" charset="0"/>
                <a:cs typeface="Times New Roman" pitchFamily="18" charset="0"/>
              </a:rPr>
              <a:t>Slot Booking</a:t>
            </a:r>
          </a:p>
          <a:p>
            <a:r>
              <a:rPr lang="en-US" sz="2000" dirty="0">
                <a:latin typeface="Times New Roman" pitchFamily="18" charset="0"/>
                <a:cs typeface="Times New Roman" pitchFamily="18" charset="0"/>
              </a:rPr>
              <a:t>History</a:t>
            </a:r>
          </a:p>
          <a:p>
            <a:r>
              <a:rPr lang="en-US" sz="2000" dirty="0">
                <a:latin typeface="Times New Roman" pitchFamily="18" charset="0"/>
                <a:cs typeface="Times New Roman" pitchFamily="18" charset="0"/>
              </a:rPr>
              <a:t>Certificate Download</a:t>
            </a:r>
          </a:p>
          <a:p>
            <a:endParaRPr lang="en-US" sz="200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Technologies Used:-</a:t>
            </a:r>
          </a:p>
        </p:txBody>
      </p:sp>
      <p:graphicFrame>
        <p:nvGraphicFramePr>
          <p:cNvPr id="7" name="Content Placeholder 6"/>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chemeClr val="tx1"/>
                </a:solidFill>
              </a:rPr>
              <a:t>Welcome Page</a:t>
            </a:r>
          </a:p>
        </p:txBody>
      </p:sp>
      <p:sp>
        <p:nvSpPr>
          <p:cNvPr id="3" name="Content Placeholder 2"/>
          <p:cNvSpPr>
            <a:spLocks noGrp="1"/>
          </p:cNvSpPr>
          <p:nvPr>
            <p:ph sz="quarter" idx="1"/>
          </p:nvPr>
        </p:nvSpPr>
        <p:spPr/>
        <p:txBody>
          <a:bodyPr>
            <a:normAutofit/>
          </a:bodyPr>
          <a:lstStyle/>
          <a:p>
            <a:pPr>
              <a:buNone/>
            </a:pPr>
            <a:r>
              <a:rPr lang="en-US" sz="2000" dirty="0">
                <a:latin typeface="Times New Roman" pitchFamily="18" charset="0"/>
                <a:cs typeface="Times New Roman" pitchFamily="18" charset="0"/>
              </a:rPr>
              <a:t>A Welcome page you can see when you reach the </a:t>
            </a:r>
            <a:r>
              <a:rPr lang="en-US" sz="2000" dirty="0" err="1">
                <a:latin typeface="Times New Roman" pitchFamily="18" charset="0"/>
                <a:cs typeface="Times New Roman" pitchFamily="18" charset="0"/>
              </a:rPr>
              <a:t>Url</a:t>
            </a:r>
            <a:r>
              <a:rPr lang="en-US" sz="2000" dirty="0">
                <a:latin typeface="Times New Roman" pitchFamily="18" charset="0"/>
                <a:cs typeface="Times New Roman" pitchFamily="18" charset="0"/>
              </a:rPr>
              <a:t>.</a:t>
            </a:r>
          </a:p>
          <a:p>
            <a:pPr>
              <a:buNone/>
            </a:pPr>
            <a:endParaRPr lang="en-US" sz="2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914400" y="2514600"/>
            <a:ext cx="7467601" cy="355282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latin typeface="Times New Roman" pitchFamily="18" charset="0"/>
                <a:cs typeface="Times New Roman" pitchFamily="18" charset="0"/>
              </a:rPr>
              <a:t>Sign  In</a:t>
            </a:r>
            <a:endParaRPr lang="en-US" dirty="0"/>
          </a:p>
        </p:txBody>
      </p:sp>
      <p:sp>
        <p:nvSpPr>
          <p:cNvPr id="3" name="Text Placeholder 2"/>
          <p:cNvSpPr>
            <a:spLocks noGrp="1"/>
          </p:cNvSpPr>
          <p:nvPr>
            <p:ph type="body" sz="half" idx="2"/>
          </p:nvPr>
        </p:nvSpPr>
        <p:spPr/>
        <p:txBody>
          <a:bodyPr>
            <a:normAutofit fontScale="92500"/>
          </a:bodyPr>
          <a:lstStyle/>
          <a:p>
            <a:r>
              <a:rPr lang="en-US">
                <a:latin typeface="Times New Roman" pitchFamily="18" charset="0"/>
                <a:cs typeface="Times New Roman" pitchFamily="18" charset="0"/>
              </a:rPr>
              <a:t>When </a:t>
            </a:r>
            <a:r>
              <a:rPr lang="en-US" smtClean="0">
                <a:latin typeface="Times New Roman" pitchFamily="18" charset="0"/>
                <a:cs typeface="Times New Roman" pitchFamily="18" charset="0"/>
              </a:rPr>
              <a:t>you </a:t>
            </a:r>
            <a:r>
              <a:rPr lang="en-US" dirty="0">
                <a:latin typeface="Times New Roman" pitchFamily="18" charset="0"/>
                <a:cs typeface="Times New Roman" pitchFamily="18" charset="0"/>
              </a:rPr>
              <a:t>click on the sign in we will get which will login to the Admin page when you give the Admin Credentials and login in to User Page when User Credentials Were given.</a:t>
            </a:r>
          </a:p>
          <a:p>
            <a:endParaRPr lang="en-US" dirty="0"/>
          </a:p>
        </p:txBody>
      </p:sp>
      <p:pic>
        <p:nvPicPr>
          <p:cNvPr id="5" name="Content Placeholder 4" descr="signin.PNG"/>
          <p:cNvPicPr>
            <a:picLocks noGrp="1" noChangeAspect="1"/>
          </p:cNvPicPr>
          <p:nvPr>
            <p:ph type="pic" idx="1"/>
          </p:nvPr>
        </p:nvPicPr>
        <p:blipFill>
          <a:blip r:embed="rId2"/>
          <a:srcRect l="740" r="740"/>
          <a:stretch>
            <a:fillRect/>
          </a:stretch>
        </p:blipFill>
        <p:spPr>
          <a:xfrm>
            <a:off x="68308" y="66675"/>
            <a:ext cx="9001873" cy="4733925"/>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307</TotalTime>
  <Words>634</Words>
  <Application>Microsoft Office PowerPoint</Application>
  <PresentationFormat>On-screen Show (4:3)</PresentationFormat>
  <Paragraphs>101</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Equity</vt:lpstr>
      <vt:lpstr>Real Life Lab(RLL) Project Online Vaccine Management </vt:lpstr>
      <vt:lpstr>Slide 2</vt:lpstr>
      <vt:lpstr>MODULES</vt:lpstr>
      <vt:lpstr>Abstract</vt:lpstr>
      <vt:lpstr>Introduction</vt:lpstr>
      <vt:lpstr>Components</vt:lpstr>
      <vt:lpstr>Technologies Used:-</vt:lpstr>
      <vt:lpstr>Welcome Page</vt:lpstr>
      <vt:lpstr>Sign  In</vt:lpstr>
      <vt:lpstr>SignUp</vt:lpstr>
      <vt:lpstr>Forget Password</vt:lpstr>
      <vt:lpstr>Admin Dashboard</vt:lpstr>
      <vt:lpstr>Admin Slot</vt:lpstr>
      <vt:lpstr>Admin User Details</vt:lpstr>
      <vt:lpstr>User Dashboard</vt:lpstr>
      <vt:lpstr>User Home</vt:lpstr>
      <vt:lpstr>User Booking</vt:lpstr>
      <vt:lpstr>History</vt:lpstr>
      <vt:lpstr>Download Certificate</vt:lpstr>
      <vt:lpstr>The Postman Testing </vt:lpstr>
      <vt:lpstr>Slide 21</vt:lpstr>
      <vt:lpstr>Slide 22</vt:lpstr>
      <vt:lpstr>Slide 23</vt:lpstr>
      <vt:lpstr>Slide 24</vt:lpstr>
      <vt:lpstr>Slide 25</vt:lpstr>
      <vt:lpstr>Slide 26</vt:lpstr>
      <vt:lpstr>Schemas</vt:lpstr>
      <vt:lpstr>JUNIT Test Cases</vt:lpstr>
      <vt:lpstr>                              CONCLUSION</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Vaccine Management</dc:title>
  <dc:creator>Akhil</dc:creator>
  <cp:lastModifiedBy>Akhil</cp:lastModifiedBy>
  <cp:revision>31</cp:revision>
  <dcterms:created xsi:type="dcterms:W3CDTF">2024-03-26T10:08:01Z</dcterms:created>
  <dcterms:modified xsi:type="dcterms:W3CDTF">2024-03-27T04:06:43Z</dcterms:modified>
</cp:coreProperties>
</file>